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Lst>
  <p:notesMasterIdLst>
    <p:notesMasterId r:id="rId16"/>
  </p:notesMasterIdLst>
  <p:handoutMasterIdLst>
    <p:handoutMasterId r:id="rId66"/>
  </p:handoutMasterIdLst>
  <p:sldIdLst>
    <p:sldId id="256" r:id="rId4"/>
    <p:sldId id="260" r:id="rId5"/>
    <p:sldId id="261" r:id="rId6"/>
    <p:sldId id="506" r:id="rId7"/>
    <p:sldId id="507" r:id="rId8"/>
    <p:sldId id="623" r:id="rId9"/>
    <p:sldId id="509" r:id="rId10"/>
    <p:sldId id="510" r:id="rId11"/>
    <p:sldId id="566" r:id="rId12"/>
    <p:sldId id="289" r:id="rId13"/>
    <p:sldId id="480" r:id="rId14"/>
    <p:sldId id="481" r:id="rId15"/>
    <p:sldId id="482" r:id="rId17"/>
    <p:sldId id="483" r:id="rId18"/>
    <p:sldId id="488" r:id="rId19"/>
    <p:sldId id="491" r:id="rId20"/>
    <p:sldId id="492" r:id="rId21"/>
    <p:sldId id="493" r:id="rId22"/>
    <p:sldId id="320" r:id="rId23"/>
    <p:sldId id="322" r:id="rId24"/>
    <p:sldId id="567" r:id="rId25"/>
    <p:sldId id="339" r:id="rId26"/>
    <p:sldId id="341" r:id="rId27"/>
    <p:sldId id="374" r:id="rId28"/>
    <p:sldId id="377" r:id="rId29"/>
    <p:sldId id="378" r:id="rId30"/>
    <p:sldId id="379" r:id="rId31"/>
    <p:sldId id="380" r:id="rId32"/>
    <p:sldId id="385" r:id="rId33"/>
    <p:sldId id="388" r:id="rId34"/>
    <p:sldId id="390" r:id="rId35"/>
    <p:sldId id="393" r:id="rId36"/>
    <p:sldId id="290" r:id="rId37"/>
    <p:sldId id="518" r:id="rId38"/>
    <p:sldId id="525" r:id="rId39"/>
    <p:sldId id="522" r:id="rId40"/>
    <p:sldId id="568" r:id="rId41"/>
    <p:sldId id="523" r:id="rId42"/>
    <p:sldId id="524" r:id="rId43"/>
    <p:sldId id="405" r:id="rId44"/>
    <p:sldId id="406" r:id="rId45"/>
    <p:sldId id="407" r:id="rId46"/>
    <p:sldId id="408" r:id="rId47"/>
    <p:sldId id="409" r:id="rId48"/>
    <p:sldId id="410" r:id="rId49"/>
    <p:sldId id="442" r:id="rId50"/>
    <p:sldId id="457" r:id="rId51"/>
    <p:sldId id="458" r:id="rId52"/>
    <p:sldId id="459" r:id="rId53"/>
    <p:sldId id="460" r:id="rId54"/>
    <p:sldId id="461" r:id="rId55"/>
    <p:sldId id="462" r:id="rId56"/>
    <p:sldId id="463" r:id="rId57"/>
    <p:sldId id="464" r:id="rId58"/>
    <p:sldId id="465" r:id="rId59"/>
    <p:sldId id="466" r:id="rId60"/>
    <p:sldId id="467" r:id="rId61"/>
    <p:sldId id="468" r:id="rId62"/>
    <p:sldId id="469" r:id="rId63"/>
    <p:sldId id="527" r:id="rId64"/>
    <p:sldId id="259" r:id="rId65"/>
  </p:sldIdLst>
  <p:sldSz cx="12192000" cy="6858000"/>
  <p:notesSz cx="6858000" cy="9144000"/>
  <p:custDataLst>
    <p:tags r:id="rId7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u jing" initials="lj" lastIdx="8" clrIdx="0"/>
  <p:cmAuthor id="2" name="yang yinghua" initials="yy" lastIdx="1" clrIdx="1"/>
  <p:cmAuthor id="3" name="Administrator" initials="A" lastIdx="1" clrIdx="2"/>
  <p:cmAuthor id="9" name="作者" initials="A" lastIdx="0" clrIdx="8"/>
  <p:cmAuthor id="0" name="微软用户" initials="微软用户" lastIdx="1" clrIdx="0"/>
  <p:cmAuthor id="4" name="rose" initials="rose" lastIdx="4" clrIdx="3"/>
  <p:cmAuthor id="5" name="CaiSen" initials="C" lastIdx="1" clrIdx="4"/>
  <p:cmAuthor id="7" name="WU" initial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FA4DE"/>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p:scale>
          <a:sx n="66" d="100"/>
          <a:sy n="66" d="100"/>
        </p:scale>
        <p:origin x="-2382" y="-1146"/>
      </p:cViewPr>
      <p:guideLst>
        <p:guide orient="horz" pos="2076"/>
        <p:guide pos="379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1" Type="http://schemas.openxmlformats.org/officeDocument/2006/relationships/tags" Target="tags/tag97.xml"/><Relationship Id="rId70" Type="http://schemas.openxmlformats.org/officeDocument/2006/relationships/commentAuthors" Target="commentAuthors.xml"/><Relationship Id="rId7" Type="http://schemas.openxmlformats.org/officeDocument/2006/relationships/slide" Target="slides/slide4.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handoutMaster" Target="handoutMasters/handoutMaster1.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notesMaster" Target="notesMasters/notes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4DE87A2-90C2-4954-AE88-68CE368F1B8A}" type="doc">
      <dgm:prSet loTypeId="urn:microsoft.com/office/officeart/2008/layout/PictureStrips" loCatId="list" qsTypeId="urn:microsoft.com/office/officeart/2005/8/quickstyle/simple1" qsCatId="simple" csTypeId="urn:microsoft.com/office/officeart/2005/8/colors/accent0_3" csCatId="accent1" phldr="0"/>
      <dgm:spPr/>
      <dgm:t>
        <a:bodyPr/>
        <a:p>
          <a:endParaRPr lang="zh-CN" altLang="en-US"/>
        </a:p>
      </dgm:t>
    </dgm:pt>
    <dgm:pt modelId="{6940AFFB-D668-4BD8-9129-605B8D2B4116}">
      <dgm:prSet phldrT="[文本]" phldr="0" custT="1"/>
      <dgm:spPr/>
      <dgm:t>
        <a:bodyPr vert="horz" wrap="square"/>
        <a:p>
          <a:pPr>
            <a:lnSpc>
              <a:spcPct val="100000"/>
            </a:lnSpc>
            <a:spcBef>
              <a:spcPct val="0"/>
            </a:spcBef>
            <a:spcAft>
              <a:spcPct val="35000"/>
            </a:spcAft>
          </a:pPr>
          <a:r>
            <a:rPr lang="zh-CN" altLang="en-US" sz="3200"/>
            <a:t>中文</a:t>
          </a:r>
          <a:r>
            <a:rPr lang="zh-CN" altLang="en-US" sz="3200"/>
            <a:t>期刊</a:t>
          </a:r>
          <a:r>
            <a:rPr lang="zh-CN" altLang="en-US" sz="3200"/>
            <a:t>服务</a:t>
          </a:r>
          <a:r>
            <a:rPr lang="zh-CN" altLang="en-US" sz="3200"/>
            <a:t>平台</a:t>
          </a:r>
          <a:r>
            <a:rPr lang="zh-CN" altLang="en-US" sz="3200"/>
            <a:t/>
          </a:r>
          <a:endParaRPr lang="zh-CN" altLang="en-US" sz="3200"/>
        </a:p>
      </dgm:t>
    </dgm:pt>
    <dgm:pt modelId="{FB1DF219-2AB6-4BFD-9134-CA80A9275C31}" cxnId="{751E3957-56F0-4E0E-A054-985F9BC934C8}" type="parTrans">
      <dgm:prSet/>
      <dgm:spPr/>
      <dgm:t>
        <a:bodyPr/>
        <a:p>
          <a:endParaRPr lang="zh-CN" altLang="en-US"/>
        </a:p>
      </dgm:t>
    </dgm:pt>
    <dgm:pt modelId="{98E3B33B-07E4-45D9-9332-AD6AF8788B4E}" cxnId="{751E3957-56F0-4E0E-A054-985F9BC934C8}" type="sibTrans">
      <dgm:prSet/>
      <dgm:spPr/>
      <dgm:t>
        <a:bodyPr/>
        <a:p>
          <a:endParaRPr lang="zh-CN" altLang="en-US"/>
        </a:p>
      </dgm:t>
    </dgm:pt>
    <dgm:pt modelId="{6B6A3602-7C03-4A08-9FE3-537B6BB5AF43}">
      <dgm:prSet phldrT="[文本]" phldr="0" custT="1"/>
      <dgm:spPr/>
      <dgm:t>
        <a:bodyPr vert="horz" wrap="square"/>
        <a:p>
          <a:pPr>
            <a:lnSpc>
              <a:spcPct val="100000"/>
            </a:lnSpc>
            <a:spcBef>
              <a:spcPct val="0"/>
            </a:spcBef>
            <a:spcAft>
              <a:spcPct val="35000"/>
            </a:spcAft>
          </a:pPr>
          <a:r>
            <a:rPr lang="zh-CN" altLang="en-US" sz="3200"/>
            <a:t>经纶</a:t>
          </a:r>
          <a:r>
            <a:rPr lang="zh-CN" altLang="en-US" sz="3200"/>
            <a:t>知识</a:t>
          </a:r>
          <a:r>
            <a:rPr lang="zh-CN" altLang="en-US" sz="3200"/>
            <a:t>资源</a:t>
          </a:r>
          <a:r>
            <a:rPr lang="zh-CN" altLang="en-US" sz="3200"/>
            <a:t>系统</a:t>
          </a:r>
          <a:r>
            <a:rPr lang="zh-CN" altLang="en-US" sz="3200"/>
            <a:t/>
          </a:r>
          <a:endParaRPr lang="zh-CN" altLang="en-US" sz="3200"/>
        </a:p>
      </dgm:t>
    </dgm:pt>
    <dgm:pt modelId="{F61A927E-5680-4362-BB5D-EBD011A68A03}" cxnId="{145CAA0A-C55C-4CE6-B0FB-6A0B2B2C8B68}" type="parTrans">
      <dgm:prSet/>
      <dgm:spPr/>
      <dgm:t>
        <a:bodyPr/>
        <a:p>
          <a:endParaRPr lang="zh-CN" altLang="en-US"/>
        </a:p>
      </dgm:t>
    </dgm:pt>
    <dgm:pt modelId="{CB43CC02-BC27-4D40-B443-ED14B7BA599F}" cxnId="{145CAA0A-C55C-4CE6-B0FB-6A0B2B2C8B68}" type="sibTrans">
      <dgm:prSet/>
      <dgm:spPr/>
      <dgm:t>
        <a:bodyPr/>
        <a:p>
          <a:endParaRPr lang="zh-CN" altLang="en-US"/>
        </a:p>
      </dgm:t>
    </dgm:pt>
    <dgm:pt modelId="{8D7D926F-7ABD-4470-9428-D99B90401355}">
      <dgm:prSet phldrT="[文本]" phldr="0" custT="1"/>
      <dgm:spPr/>
      <dgm:t>
        <a:bodyPr vert="horz" wrap="square"/>
        <a:p>
          <a:pPr>
            <a:lnSpc>
              <a:spcPct val="100000"/>
            </a:lnSpc>
            <a:spcBef>
              <a:spcPct val="0"/>
            </a:spcBef>
            <a:spcAft>
              <a:spcPct val="35000"/>
            </a:spcAft>
          </a:pPr>
          <a:r>
            <a:rPr lang="zh-CN" altLang="en-US" sz="3200"/>
            <a:t>维普</a:t>
          </a:r>
          <a:r>
            <a:rPr lang="zh-CN" altLang="en-US" sz="3200"/>
            <a:t>考试</a:t>
          </a:r>
          <a:r>
            <a:rPr lang="zh-CN" altLang="en-US" sz="3200"/>
            <a:t>服务</a:t>
          </a:r>
          <a:r>
            <a:rPr lang="zh-CN" altLang="en-US" sz="3200"/>
            <a:t>平台</a:t>
          </a:r>
          <a:r>
            <a:rPr lang="zh-CN" altLang="en-US" sz="3200"/>
            <a:t/>
          </a:r>
          <a:endParaRPr lang="zh-CN" altLang="en-US" sz="3200"/>
        </a:p>
      </dgm:t>
    </dgm:pt>
    <dgm:pt modelId="{0875CEC4-80CC-41B9-A477-9AB3EECFEB2E}" cxnId="{077734D5-D553-40C0-9DB2-2646D141FDFE}" type="parTrans">
      <dgm:prSet/>
      <dgm:spPr/>
      <dgm:t>
        <a:bodyPr/>
        <a:p>
          <a:endParaRPr lang="zh-CN" altLang="en-US"/>
        </a:p>
      </dgm:t>
    </dgm:pt>
    <dgm:pt modelId="{231C785A-FE6D-42DD-BDA6-806FBE4CB729}" cxnId="{077734D5-D553-40C0-9DB2-2646D141FDFE}" type="sibTrans">
      <dgm:prSet/>
      <dgm:spPr/>
      <dgm:t>
        <a:bodyPr/>
        <a:p>
          <a:endParaRPr lang="zh-CN" altLang="en-US"/>
        </a:p>
      </dgm:t>
    </dgm:pt>
    <dgm:pt modelId="{9C927FE2-659C-4ADB-99F5-03AF78EC645E}" type="pres">
      <dgm:prSet presAssocID="{C4DE87A2-90C2-4954-AE88-68CE368F1B8A}" presName="Name0" presStyleCnt="0">
        <dgm:presLayoutVars>
          <dgm:dir/>
          <dgm:resizeHandles val="exact"/>
        </dgm:presLayoutVars>
      </dgm:prSet>
      <dgm:spPr/>
    </dgm:pt>
    <dgm:pt modelId="{AB39BD6E-F2DF-4E47-ACFE-86B619D09363}" type="pres">
      <dgm:prSet presAssocID="{6940AFFB-D668-4BD8-9129-605B8D2B4116}" presName="composite" presStyleCnt="0"/>
      <dgm:spPr/>
    </dgm:pt>
    <dgm:pt modelId="{DFFBD932-985D-4E5B-A0C5-9B8CC977C2DC}" type="pres">
      <dgm:prSet presAssocID="{6940AFFB-D668-4BD8-9129-605B8D2B4116}" presName="rect1" presStyleLbl="trAlignAcc1" presStyleIdx="0" presStyleCnt="3">
        <dgm:presLayoutVars>
          <dgm:bulletEnabled val="1"/>
        </dgm:presLayoutVars>
      </dgm:prSet>
      <dgm:spPr/>
    </dgm:pt>
    <dgm:pt modelId="{28ADC5EC-F0D3-4E8C-B6D5-614114BB7A84}" type="pres">
      <dgm:prSet presAssocID="{6940AFFB-D668-4BD8-9129-605B8D2B4116}" presName="rect2" presStyleLbl="fgImgPlace1" presStyleIdx="0" presStyleCnt="3"/>
      <dgm:spPr/>
    </dgm:pt>
    <dgm:pt modelId="{BA542E14-A70B-4BFF-8D4A-26FE746D4EB8}" type="pres">
      <dgm:prSet presAssocID="{98E3B33B-07E4-45D9-9332-AD6AF8788B4E}" presName="sibTrans" presStyleCnt="0"/>
      <dgm:spPr/>
    </dgm:pt>
    <dgm:pt modelId="{AE896DB7-2222-4F28-A6C2-04AFC8734CCE}" type="pres">
      <dgm:prSet presAssocID="{6B6A3602-7C03-4A08-9FE3-537B6BB5AF43}" presName="composite" presStyleCnt="0"/>
      <dgm:spPr/>
    </dgm:pt>
    <dgm:pt modelId="{7DB282D5-F713-4A85-A4CF-FCCD1C2C3C3D}" type="pres">
      <dgm:prSet presAssocID="{6B6A3602-7C03-4A08-9FE3-537B6BB5AF43}" presName="rect1" presStyleLbl="trAlignAcc1" presStyleIdx="1" presStyleCnt="3">
        <dgm:presLayoutVars>
          <dgm:bulletEnabled val="1"/>
        </dgm:presLayoutVars>
      </dgm:prSet>
      <dgm:spPr/>
    </dgm:pt>
    <dgm:pt modelId="{E540E1E5-3190-4D7A-924E-F3721DD42C80}" type="pres">
      <dgm:prSet presAssocID="{6B6A3602-7C03-4A08-9FE3-537B6BB5AF43}" presName="rect2" presStyleLbl="fgImgPlace1" presStyleIdx="1" presStyleCnt="3"/>
      <dgm:spPr/>
    </dgm:pt>
    <dgm:pt modelId="{2912C659-E08D-401E-8A66-DDB4396530B6}" type="pres">
      <dgm:prSet presAssocID="{CB43CC02-BC27-4D40-B443-ED14B7BA599F}" presName="sibTrans" presStyleCnt="0"/>
      <dgm:spPr/>
    </dgm:pt>
    <dgm:pt modelId="{66530A49-FB05-40F7-AE57-E43CACC0BED1}" type="pres">
      <dgm:prSet presAssocID="{8D7D926F-7ABD-4470-9428-D99B90401355}" presName="composite" presStyleCnt="0"/>
      <dgm:spPr/>
    </dgm:pt>
    <dgm:pt modelId="{DDC636F0-514D-4C8C-930F-9577741FD626}" type="pres">
      <dgm:prSet presAssocID="{8D7D926F-7ABD-4470-9428-D99B90401355}" presName="rect1" presStyleLbl="trAlignAcc1" presStyleIdx="2" presStyleCnt="3">
        <dgm:presLayoutVars>
          <dgm:bulletEnabled val="1"/>
        </dgm:presLayoutVars>
      </dgm:prSet>
      <dgm:spPr/>
    </dgm:pt>
    <dgm:pt modelId="{D49C84B4-3214-4976-9075-25A998075DEC}" type="pres">
      <dgm:prSet presAssocID="{8D7D926F-7ABD-4470-9428-D99B90401355}" presName="rect2" presStyleLbl="fgImgPlace1" presStyleIdx="2" presStyleCnt="3"/>
      <dgm:spPr/>
    </dgm:pt>
  </dgm:ptLst>
  <dgm:cxnLst>
    <dgm:cxn modelId="{751E3957-56F0-4E0E-A054-985F9BC934C8}" srcId="{C4DE87A2-90C2-4954-AE88-68CE368F1B8A}" destId="{6940AFFB-D668-4BD8-9129-605B8D2B4116}" srcOrd="0" destOrd="0" parTransId="{FB1DF219-2AB6-4BFD-9134-CA80A9275C31}" sibTransId="{98E3B33B-07E4-45D9-9332-AD6AF8788B4E}"/>
    <dgm:cxn modelId="{145CAA0A-C55C-4CE6-B0FB-6A0B2B2C8B68}" srcId="{C4DE87A2-90C2-4954-AE88-68CE368F1B8A}" destId="{6B6A3602-7C03-4A08-9FE3-537B6BB5AF43}" srcOrd="1" destOrd="0" parTransId="{F61A927E-5680-4362-BB5D-EBD011A68A03}" sibTransId="{CB43CC02-BC27-4D40-B443-ED14B7BA599F}"/>
    <dgm:cxn modelId="{077734D5-D553-40C0-9DB2-2646D141FDFE}" srcId="{C4DE87A2-90C2-4954-AE88-68CE368F1B8A}" destId="{8D7D926F-7ABD-4470-9428-D99B90401355}" srcOrd="2" destOrd="0" parTransId="{0875CEC4-80CC-41B9-A477-9AB3EECFEB2E}" sibTransId="{231C785A-FE6D-42DD-BDA6-806FBE4CB729}"/>
    <dgm:cxn modelId="{2F20F8C5-D610-4A61-A1B0-700F8B8CB128}" type="presOf" srcId="{C4DE87A2-90C2-4954-AE88-68CE368F1B8A}" destId="{9C927FE2-659C-4ADB-99F5-03AF78EC645E}" srcOrd="0" destOrd="0" presId="urn:microsoft.com/office/officeart/2008/layout/PictureStrips"/>
    <dgm:cxn modelId="{D868EFAD-47E8-4AEA-8EC9-732A36CAB8AF}" type="presParOf" srcId="{9C927FE2-659C-4ADB-99F5-03AF78EC645E}" destId="{AB39BD6E-F2DF-4E47-ACFE-86B619D09363}" srcOrd="0" destOrd="0" presId="urn:microsoft.com/office/officeart/2008/layout/PictureStrips"/>
    <dgm:cxn modelId="{73C0E0E0-73CC-48D8-BA00-58DF112D16F3}" type="presParOf" srcId="{AB39BD6E-F2DF-4E47-ACFE-86B619D09363}" destId="{DFFBD932-985D-4E5B-A0C5-9B8CC977C2DC}" srcOrd="0" destOrd="0" presId="urn:microsoft.com/office/officeart/2008/layout/PictureStrips"/>
    <dgm:cxn modelId="{7CA594FF-1923-436F-937C-B2F15F0505DE}" type="presOf" srcId="{6940AFFB-D668-4BD8-9129-605B8D2B4116}" destId="{DFFBD932-985D-4E5B-A0C5-9B8CC977C2DC}" srcOrd="0" destOrd="0" presId="urn:microsoft.com/office/officeart/2008/layout/PictureStrips"/>
    <dgm:cxn modelId="{9D995220-6C01-497D-9787-3E72CCFFC148}" type="presParOf" srcId="{AB39BD6E-F2DF-4E47-ACFE-86B619D09363}" destId="{28ADC5EC-F0D3-4E8C-B6D5-614114BB7A84}" srcOrd="1" destOrd="0" presId="urn:microsoft.com/office/officeart/2008/layout/PictureStrips"/>
    <dgm:cxn modelId="{577B096A-456E-48A4-8FFD-E811CE35495A}" type="presParOf" srcId="{9C927FE2-659C-4ADB-99F5-03AF78EC645E}" destId="{BA542E14-A70B-4BFF-8D4A-26FE746D4EB8}" srcOrd="1" destOrd="0" presId="urn:microsoft.com/office/officeart/2008/layout/PictureStrips"/>
    <dgm:cxn modelId="{DFD6CFA4-76F3-4CFC-9AF9-DF325F762C0B}" type="presParOf" srcId="{9C927FE2-659C-4ADB-99F5-03AF78EC645E}" destId="{AE896DB7-2222-4F28-A6C2-04AFC8734CCE}" srcOrd="2" destOrd="0" presId="urn:microsoft.com/office/officeart/2008/layout/PictureStrips"/>
    <dgm:cxn modelId="{87EACA38-FDA3-4BF4-A559-30BB09DECD38}" type="presParOf" srcId="{AE896DB7-2222-4F28-A6C2-04AFC8734CCE}" destId="{7DB282D5-F713-4A85-A4CF-FCCD1C2C3C3D}" srcOrd="0" destOrd="2" presId="urn:microsoft.com/office/officeart/2008/layout/PictureStrips"/>
    <dgm:cxn modelId="{4EE74936-367B-4AB5-A88D-53014EEC89B0}" type="presOf" srcId="{6B6A3602-7C03-4A08-9FE3-537B6BB5AF43}" destId="{7DB282D5-F713-4A85-A4CF-FCCD1C2C3C3D}" srcOrd="0" destOrd="0" presId="urn:microsoft.com/office/officeart/2008/layout/PictureStrips"/>
    <dgm:cxn modelId="{962E70E9-EA15-4608-80BD-4C4F7F62D05E}" type="presParOf" srcId="{AE896DB7-2222-4F28-A6C2-04AFC8734CCE}" destId="{E540E1E5-3190-4D7A-924E-F3721DD42C80}" srcOrd="1" destOrd="2" presId="urn:microsoft.com/office/officeart/2008/layout/PictureStrips"/>
    <dgm:cxn modelId="{58F0F64C-F633-465E-B4BF-BE168861FFEE}" type="presParOf" srcId="{9C927FE2-659C-4ADB-99F5-03AF78EC645E}" destId="{2912C659-E08D-401E-8A66-DDB4396530B6}" srcOrd="3" destOrd="0" presId="urn:microsoft.com/office/officeart/2008/layout/PictureStrips"/>
    <dgm:cxn modelId="{9380F4AA-9F9A-4389-8BD6-B56F92F29288}" type="presParOf" srcId="{9C927FE2-659C-4ADB-99F5-03AF78EC645E}" destId="{66530A49-FB05-40F7-AE57-E43CACC0BED1}" srcOrd="4" destOrd="0" presId="urn:microsoft.com/office/officeart/2008/layout/PictureStrips"/>
    <dgm:cxn modelId="{2E6CF552-B2BD-45F7-BC97-12FD9B0D7B28}" type="presParOf" srcId="{66530A49-FB05-40F7-AE57-E43CACC0BED1}" destId="{DDC636F0-514D-4C8C-930F-9577741FD626}" srcOrd="0" destOrd="4" presId="urn:microsoft.com/office/officeart/2008/layout/PictureStrips"/>
    <dgm:cxn modelId="{4D958D4F-FBB6-4703-A967-21110FEFC0FA}" type="presOf" srcId="{8D7D926F-7ABD-4470-9428-D99B90401355}" destId="{DDC636F0-514D-4C8C-930F-9577741FD626}" srcOrd="0" destOrd="0" presId="urn:microsoft.com/office/officeart/2008/layout/PictureStrips"/>
    <dgm:cxn modelId="{94D66C62-B2E4-4535-BFC1-56B64C2839F5}" type="presParOf" srcId="{66530A49-FB05-40F7-AE57-E43CACC0BED1}" destId="{D49C84B4-3214-4976-9075-25A998075DEC}" srcOrd="1" destOrd="4" presId="urn:microsoft.com/office/officeart/2008/layout/PictureStrip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1C80C4-3C37-4B06-AC2A-25F05322FDE0}" type="doc">
      <dgm:prSet loTypeId="urn:microsoft.com/office/officeart/2005/8/layout/list1" loCatId="list" qsTypeId="urn:microsoft.com/office/officeart/2005/8/quickstyle/simple1" qsCatId="simple" csTypeId="urn:microsoft.com/office/officeart/2005/8/colors/accent1_2" csCatId="accent1" phldr="0"/>
      <dgm:spPr/>
      <dgm:t>
        <a:bodyPr/>
        <a:p>
          <a:endParaRPr lang="zh-CN" altLang="en-US"/>
        </a:p>
      </dgm:t>
    </dgm:pt>
    <dgm:pt modelId="{79F64CC5-B0A0-473A-A647-A8DB6562D23B}">
      <dgm:prSet phldrT="[文本]" phldr="0" custT="0"/>
      <dgm:spPr/>
      <dgm:t>
        <a:bodyPr vert="horz" wrap="square"/>
        <a:p>
          <a:pPr>
            <a:lnSpc>
              <a:spcPct val="100000"/>
            </a:lnSpc>
            <a:spcBef>
              <a:spcPct val="0"/>
            </a:spcBef>
            <a:spcAft>
              <a:spcPct val="35000"/>
            </a:spcAft>
          </a:pPr>
          <a:r>
            <a:rPr lang="zh-CN" altLang="en-US"/>
            <a:t>中文期刊服务</a:t>
          </a:r>
          <a:r>
            <a:rPr lang="zh-CN" altLang="en-US"/>
            <a:t>平台</a:t>
          </a:r>
          <a:r>
            <a:rPr lang="zh-CN" altLang="en-US"/>
            <a:t/>
          </a:r>
          <a:endParaRPr lang="zh-CN" altLang="en-US"/>
        </a:p>
      </dgm:t>
    </dgm:pt>
    <dgm:pt modelId="{702F6268-E14C-45D5-8115-297DAA4B759C}" cxnId="{4627A925-8370-4CB9-B4B7-93B3F8E894C2}" type="parTrans">
      <dgm:prSet/>
      <dgm:spPr/>
      <dgm:t>
        <a:bodyPr/>
        <a:p>
          <a:endParaRPr lang="zh-CN" altLang="en-US"/>
        </a:p>
      </dgm:t>
    </dgm:pt>
    <dgm:pt modelId="{981E424B-A63B-4DF7-BC97-1D5B2B7044B1}" cxnId="{4627A925-8370-4CB9-B4B7-93B3F8E894C2}" type="sibTrans">
      <dgm:prSet/>
      <dgm:spPr/>
      <dgm:t>
        <a:bodyPr/>
        <a:p>
          <a:endParaRPr lang="zh-CN" altLang="en-US"/>
        </a:p>
      </dgm:t>
    </dgm:pt>
    <dgm:pt modelId="{D4AB1542-9F74-4E45-B615-57F5DFDC43EE}">
      <dgm:prSet phldrT="[文本]" phldr="0" custT="0"/>
      <dgm:spPr/>
      <dgm:t>
        <a:bodyPr vert="horz" wrap="square"/>
        <a:p>
          <a:pPr>
            <a:lnSpc>
              <a:spcPct val="100000"/>
            </a:lnSpc>
            <a:spcBef>
              <a:spcPct val="0"/>
            </a:spcBef>
            <a:spcAft>
              <a:spcPct val="35000"/>
            </a:spcAft>
          </a:pPr>
          <a:r>
            <a:rPr lang="zh-CN" altLang="en-US"/>
            <a:t>经纶知识资源</a:t>
          </a:r>
          <a:r>
            <a:rPr lang="zh-CN" altLang="en-US"/>
            <a:t>系统</a:t>
          </a:r>
          <a:r>
            <a:rPr lang="zh-CN" altLang="en-US"/>
            <a:t/>
          </a:r>
          <a:endParaRPr lang="zh-CN" altLang="en-US"/>
        </a:p>
      </dgm:t>
    </dgm:pt>
    <dgm:pt modelId="{DCA1BD93-FD98-4A06-8ECE-28E6935BECED}" cxnId="{3F8C9543-B8AC-4126-95B9-3E014F0495E4}" type="parTrans">
      <dgm:prSet/>
      <dgm:spPr/>
      <dgm:t>
        <a:bodyPr/>
        <a:p>
          <a:endParaRPr lang="zh-CN" altLang="en-US"/>
        </a:p>
      </dgm:t>
    </dgm:pt>
    <dgm:pt modelId="{69748832-ECC5-4F63-A6AC-8504A7E906B9}" cxnId="{3F8C9543-B8AC-4126-95B9-3E014F0495E4}" type="sibTrans">
      <dgm:prSet/>
      <dgm:spPr/>
      <dgm:t>
        <a:bodyPr/>
        <a:p>
          <a:endParaRPr lang="zh-CN" altLang="en-US"/>
        </a:p>
      </dgm:t>
    </dgm:pt>
    <dgm:pt modelId="{E484A0DB-ADE2-41BB-B1F9-A397557174FE}">
      <dgm:prSet phldrT="[文本]" phldr="0" custT="0"/>
      <dgm:spPr/>
      <dgm:t>
        <a:bodyPr vert="horz" wrap="square"/>
        <a:p>
          <a:pPr>
            <a:lnSpc>
              <a:spcPct val="100000"/>
            </a:lnSpc>
            <a:spcBef>
              <a:spcPct val="0"/>
            </a:spcBef>
            <a:spcAft>
              <a:spcPct val="35000"/>
            </a:spcAft>
          </a:pPr>
          <a:r>
            <a:rPr lang="zh-CN" altLang="en-US"/>
            <a:t>维普考试服务</a:t>
          </a:r>
          <a:r>
            <a:rPr lang="zh-CN" altLang="en-US"/>
            <a:t>平台</a:t>
          </a:r>
          <a:r>
            <a:rPr lang="zh-CN" altLang="en-US"/>
            <a:t/>
          </a:r>
          <a:endParaRPr lang="zh-CN" altLang="en-US"/>
        </a:p>
      </dgm:t>
    </dgm:pt>
    <dgm:pt modelId="{0D3844BD-A934-4ADF-8CEC-4B7101CACCC9}" cxnId="{D0DC4C4C-256B-4228-BF34-F0A29BAAC8CB}" type="parTrans">
      <dgm:prSet/>
      <dgm:spPr/>
      <dgm:t>
        <a:bodyPr/>
        <a:p>
          <a:endParaRPr lang="zh-CN" altLang="en-US"/>
        </a:p>
      </dgm:t>
    </dgm:pt>
    <dgm:pt modelId="{FC59B45A-A616-4E16-B98F-7EBC1D5DDF85}" cxnId="{D0DC4C4C-256B-4228-BF34-F0A29BAAC8CB}" type="sibTrans">
      <dgm:prSet/>
      <dgm:spPr/>
      <dgm:t>
        <a:bodyPr/>
        <a:p>
          <a:endParaRPr lang="zh-CN" altLang="en-US"/>
        </a:p>
      </dgm:t>
    </dgm:pt>
    <dgm:pt modelId="{EE3CB678-3AF3-48EB-A9A3-4C9B3B638DF4}" type="pres">
      <dgm:prSet presAssocID="{501C80C4-3C37-4B06-AC2A-25F05322FDE0}" presName="linear" presStyleCnt="0">
        <dgm:presLayoutVars>
          <dgm:dir/>
          <dgm:animLvl val="lvl"/>
          <dgm:resizeHandles val="exact"/>
        </dgm:presLayoutVars>
      </dgm:prSet>
      <dgm:spPr/>
    </dgm:pt>
    <dgm:pt modelId="{A787D67B-DDA1-4988-8415-DCD48FC3EA83}" type="pres">
      <dgm:prSet presAssocID="{79F64CC5-B0A0-473A-A647-A8DB6562D23B}" presName="parentLin" presStyleCnt="0"/>
      <dgm:spPr/>
    </dgm:pt>
    <dgm:pt modelId="{0797CEA2-9F9D-4159-A8DC-2F0D60611F3B}" type="pres">
      <dgm:prSet presAssocID="{79F64CC5-B0A0-473A-A647-A8DB6562D23B}" presName="parentLeftMargin" presStyleCnt="0"/>
      <dgm:spPr/>
    </dgm:pt>
    <dgm:pt modelId="{2968AA41-C1D3-4EDF-9DB3-378F66B2FD39}" type="pres">
      <dgm:prSet presAssocID="{79F64CC5-B0A0-473A-A647-A8DB6562D23B}" presName="parentText" presStyleLbl="node1" presStyleIdx="0" presStyleCnt="3">
        <dgm:presLayoutVars>
          <dgm:chMax val="0"/>
          <dgm:bulletEnabled val="1"/>
        </dgm:presLayoutVars>
      </dgm:prSet>
      <dgm:spPr/>
    </dgm:pt>
    <dgm:pt modelId="{D61417B3-60F3-4BE3-8E8F-9CEC27ECBCDA}" type="pres">
      <dgm:prSet presAssocID="{79F64CC5-B0A0-473A-A647-A8DB6562D23B}" presName="negativeSpace" presStyleCnt="0"/>
      <dgm:spPr/>
    </dgm:pt>
    <dgm:pt modelId="{D167D85B-ED5F-4134-9F18-E6B4BAE0C614}" type="pres">
      <dgm:prSet presAssocID="{79F64CC5-B0A0-473A-A647-A8DB6562D23B}" presName="childText" presStyleLbl="conFgAcc1" presStyleIdx="0" presStyleCnt="3">
        <dgm:presLayoutVars>
          <dgm:bulletEnabled val="1"/>
        </dgm:presLayoutVars>
      </dgm:prSet>
      <dgm:spPr/>
    </dgm:pt>
    <dgm:pt modelId="{6402558A-B637-4118-8793-2FA57B2393DA}" type="pres">
      <dgm:prSet presAssocID="{981E424B-A63B-4DF7-BC97-1D5B2B7044B1}" presName="spaceBetweenRectangles" presStyleCnt="0"/>
      <dgm:spPr/>
    </dgm:pt>
    <dgm:pt modelId="{8E561E53-8519-43F2-B9E7-546C3EB01970}" type="pres">
      <dgm:prSet presAssocID="{D4AB1542-9F74-4E45-B615-57F5DFDC43EE}" presName="parentLin" presStyleCnt="0"/>
      <dgm:spPr/>
    </dgm:pt>
    <dgm:pt modelId="{3559B5A5-3E91-49F5-A868-297DBB575668}" type="pres">
      <dgm:prSet presAssocID="{D4AB1542-9F74-4E45-B615-57F5DFDC43EE}" presName="parentLeftMargin" presStyleCnt="0"/>
      <dgm:spPr/>
    </dgm:pt>
    <dgm:pt modelId="{48FABA9F-C289-434B-8864-E8FC1B5C2F60}" type="pres">
      <dgm:prSet presAssocID="{D4AB1542-9F74-4E45-B615-57F5DFDC43EE}" presName="parentText" presStyleLbl="node1" presStyleIdx="1" presStyleCnt="3">
        <dgm:presLayoutVars>
          <dgm:chMax val="0"/>
          <dgm:bulletEnabled val="1"/>
        </dgm:presLayoutVars>
      </dgm:prSet>
      <dgm:spPr/>
    </dgm:pt>
    <dgm:pt modelId="{72F65D9D-7898-4EE1-ADBC-A6F5139DEC13}" type="pres">
      <dgm:prSet presAssocID="{D4AB1542-9F74-4E45-B615-57F5DFDC43EE}" presName="negativeSpace" presStyleCnt="0"/>
      <dgm:spPr/>
    </dgm:pt>
    <dgm:pt modelId="{6B4B0D2A-F76A-4881-A678-1599A9C1764F}" type="pres">
      <dgm:prSet presAssocID="{D4AB1542-9F74-4E45-B615-57F5DFDC43EE}" presName="childText" presStyleLbl="conFgAcc1" presStyleIdx="1" presStyleCnt="3">
        <dgm:presLayoutVars>
          <dgm:bulletEnabled val="1"/>
        </dgm:presLayoutVars>
      </dgm:prSet>
      <dgm:spPr/>
    </dgm:pt>
    <dgm:pt modelId="{4CCA9E30-BEB2-4B5D-BA10-E5FCB43776E3}" type="pres">
      <dgm:prSet presAssocID="{69748832-ECC5-4F63-A6AC-8504A7E906B9}" presName="spaceBetweenRectangles" presStyleCnt="0"/>
      <dgm:spPr/>
    </dgm:pt>
    <dgm:pt modelId="{E366F1EF-FE80-457B-9C6A-8A0AC673FB1B}" type="pres">
      <dgm:prSet presAssocID="{E484A0DB-ADE2-41BB-B1F9-A397557174FE}" presName="parentLin" presStyleCnt="0"/>
      <dgm:spPr/>
    </dgm:pt>
    <dgm:pt modelId="{06AA40BB-9886-4B46-8ECB-F4B42996D2E4}" type="pres">
      <dgm:prSet presAssocID="{E484A0DB-ADE2-41BB-B1F9-A397557174FE}" presName="parentLeftMargin" presStyleCnt="0"/>
      <dgm:spPr/>
    </dgm:pt>
    <dgm:pt modelId="{E2F3FA2F-E1C7-4C05-8B05-C32B42A9A930}" type="pres">
      <dgm:prSet presAssocID="{E484A0DB-ADE2-41BB-B1F9-A397557174FE}" presName="parentText" presStyleLbl="node1" presStyleIdx="2" presStyleCnt="3">
        <dgm:presLayoutVars>
          <dgm:chMax val="0"/>
          <dgm:bulletEnabled val="1"/>
        </dgm:presLayoutVars>
      </dgm:prSet>
      <dgm:spPr/>
    </dgm:pt>
    <dgm:pt modelId="{C36A5161-621C-488B-95ED-161DD8C18700}" type="pres">
      <dgm:prSet presAssocID="{E484A0DB-ADE2-41BB-B1F9-A397557174FE}" presName="negativeSpace" presStyleCnt="0"/>
      <dgm:spPr/>
    </dgm:pt>
    <dgm:pt modelId="{F2D507D6-5CB7-4C81-896F-18FAF0126329}" type="pres">
      <dgm:prSet presAssocID="{E484A0DB-ADE2-41BB-B1F9-A397557174FE}" presName="childText" presStyleLbl="conFgAcc1" presStyleIdx="2" presStyleCnt="3">
        <dgm:presLayoutVars>
          <dgm:bulletEnabled val="1"/>
        </dgm:presLayoutVars>
      </dgm:prSet>
      <dgm:spPr/>
    </dgm:pt>
  </dgm:ptLst>
  <dgm:cxnLst>
    <dgm:cxn modelId="{4627A925-8370-4CB9-B4B7-93B3F8E894C2}" srcId="{501C80C4-3C37-4B06-AC2A-25F05322FDE0}" destId="{79F64CC5-B0A0-473A-A647-A8DB6562D23B}" srcOrd="0" destOrd="0" parTransId="{702F6268-E14C-45D5-8115-297DAA4B759C}" sibTransId="{981E424B-A63B-4DF7-BC97-1D5B2B7044B1}"/>
    <dgm:cxn modelId="{3F8C9543-B8AC-4126-95B9-3E014F0495E4}" srcId="{501C80C4-3C37-4B06-AC2A-25F05322FDE0}" destId="{D4AB1542-9F74-4E45-B615-57F5DFDC43EE}" srcOrd="1" destOrd="0" parTransId="{DCA1BD93-FD98-4A06-8ECE-28E6935BECED}" sibTransId="{69748832-ECC5-4F63-A6AC-8504A7E906B9}"/>
    <dgm:cxn modelId="{D0DC4C4C-256B-4228-BF34-F0A29BAAC8CB}" srcId="{501C80C4-3C37-4B06-AC2A-25F05322FDE0}" destId="{E484A0DB-ADE2-41BB-B1F9-A397557174FE}" srcOrd="2" destOrd="0" parTransId="{0D3844BD-A934-4ADF-8CEC-4B7101CACCC9}" sibTransId="{FC59B45A-A616-4E16-B98F-7EBC1D5DDF85}"/>
    <dgm:cxn modelId="{29796212-47AF-4408-AB2A-3EB45B7A9935}" type="presOf" srcId="{501C80C4-3C37-4B06-AC2A-25F05322FDE0}" destId="{EE3CB678-3AF3-48EB-A9A3-4C9B3B638DF4}" srcOrd="0" destOrd="0" presId="urn:microsoft.com/office/officeart/2005/8/layout/list1"/>
    <dgm:cxn modelId="{221AE7E3-DB4E-453E-BD19-97BC02BF67E1}" type="presParOf" srcId="{EE3CB678-3AF3-48EB-A9A3-4C9B3B638DF4}" destId="{A787D67B-DDA1-4988-8415-DCD48FC3EA83}" srcOrd="0" destOrd="0" presId="urn:microsoft.com/office/officeart/2005/8/layout/list1"/>
    <dgm:cxn modelId="{2AA847FD-6933-4E9D-9340-46C74562919C}" type="presParOf" srcId="{A787D67B-DDA1-4988-8415-DCD48FC3EA83}" destId="{0797CEA2-9F9D-4159-A8DC-2F0D60611F3B}" srcOrd="0" destOrd="0" presId="urn:microsoft.com/office/officeart/2005/8/layout/list1"/>
    <dgm:cxn modelId="{A8825D40-2665-4030-8E59-1A53EEA9B27A}" type="presOf" srcId="{79F64CC5-B0A0-473A-A647-A8DB6562D23B}" destId="{0797CEA2-9F9D-4159-A8DC-2F0D60611F3B}" srcOrd="0" destOrd="0" presId="urn:microsoft.com/office/officeart/2005/8/layout/list1"/>
    <dgm:cxn modelId="{0CE185CE-51AC-4ED2-B13B-2D48B85D8DB7}" type="presParOf" srcId="{A787D67B-DDA1-4988-8415-DCD48FC3EA83}" destId="{2968AA41-C1D3-4EDF-9DB3-378F66B2FD39}" srcOrd="1" destOrd="0" presId="urn:microsoft.com/office/officeart/2005/8/layout/list1"/>
    <dgm:cxn modelId="{0D6EED82-BC2F-4A46-8A96-C16B3A940E96}" type="presOf" srcId="{79F64CC5-B0A0-473A-A647-A8DB6562D23B}" destId="{2968AA41-C1D3-4EDF-9DB3-378F66B2FD39}" srcOrd="0" destOrd="0" presId="urn:microsoft.com/office/officeart/2005/8/layout/list1"/>
    <dgm:cxn modelId="{23014672-254F-437B-B45E-2777874728E7}" type="presParOf" srcId="{EE3CB678-3AF3-48EB-A9A3-4C9B3B638DF4}" destId="{D61417B3-60F3-4BE3-8E8F-9CEC27ECBCDA}" srcOrd="1" destOrd="0" presId="urn:microsoft.com/office/officeart/2005/8/layout/list1"/>
    <dgm:cxn modelId="{B87A77A1-9132-44E2-8DEA-B508892428B1}" type="presParOf" srcId="{EE3CB678-3AF3-48EB-A9A3-4C9B3B638DF4}" destId="{D167D85B-ED5F-4134-9F18-E6B4BAE0C614}" srcOrd="2" destOrd="0" presId="urn:microsoft.com/office/officeart/2005/8/layout/list1"/>
    <dgm:cxn modelId="{9F0D6583-6A88-4DAD-94BE-E94AAD29B1A1}" type="presParOf" srcId="{EE3CB678-3AF3-48EB-A9A3-4C9B3B638DF4}" destId="{6402558A-B637-4118-8793-2FA57B2393DA}" srcOrd="3" destOrd="0" presId="urn:microsoft.com/office/officeart/2005/8/layout/list1"/>
    <dgm:cxn modelId="{D0E69B57-ACA2-41B8-85E0-A487E6ED1CFB}" type="presParOf" srcId="{EE3CB678-3AF3-48EB-A9A3-4C9B3B638DF4}" destId="{8E561E53-8519-43F2-B9E7-546C3EB01970}" srcOrd="4" destOrd="0" presId="urn:microsoft.com/office/officeart/2005/8/layout/list1"/>
    <dgm:cxn modelId="{BB54A3A2-54CB-4946-9572-4216B9028D5D}" type="presParOf" srcId="{8E561E53-8519-43F2-B9E7-546C3EB01970}" destId="{3559B5A5-3E91-49F5-A868-297DBB575668}" srcOrd="0" destOrd="4" presId="urn:microsoft.com/office/officeart/2005/8/layout/list1"/>
    <dgm:cxn modelId="{D98C9D96-11CB-418A-8547-01B50B90BCA1}" type="presOf" srcId="{D4AB1542-9F74-4E45-B615-57F5DFDC43EE}" destId="{3559B5A5-3E91-49F5-A868-297DBB575668}" srcOrd="0" destOrd="0" presId="urn:microsoft.com/office/officeart/2005/8/layout/list1"/>
    <dgm:cxn modelId="{267049AA-1B9C-4ED0-ACC6-DB0E8C3F553C}" type="presParOf" srcId="{8E561E53-8519-43F2-B9E7-546C3EB01970}" destId="{48FABA9F-C289-434B-8864-E8FC1B5C2F60}" srcOrd="1" destOrd="4" presId="urn:microsoft.com/office/officeart/2005/8/layout/list1"/>
    <dgm:cxn modelId="{4379A94C-F055-4BA9-A60D-6647126DD939}" type="presOf" srcId="{D4AB1542-9F74-4E45-B615-57F5DFDC43EE}" destId="{48FABA9F-C289-434B-8864-E8FC1B5C2F60}" srcOrd="0" destOrd="0" presId="urn:microsoft.com/office/officeart/2005/8/layout/list1"/>
    <dgm:cxn modelId="{85961010-725E-4E4B-8CDE-789D4191D158}" type="presParOf" srcId="{EE3CB678-3AF3-48EB-A9A3-4C9B3B638DF4}" destId="{72F65D9D-7898-4EE1-ADBC-A6F5139DEC13}" srcOrd="5" destOrd="0" presId="urn:microsoft.com/office/officeart/2005/8/layout/list1"/>
    <dgm:cxn modelId="{F98F0D0D-A3AF-42C0-A4BB-57B04A6FA1A5}" type="presParOf" srcId="{EE3CB678-3AF3-48EB-A9A3-4C9B3B638DF4}" destId="{6B4B0D2A-F76A-4881-A678-1599A9C1764F}" srcOrd="6" destOrd="0" presId="urn:microsoft.com/office/officeart/2005/8/layout/list1"/>
    <dgm:cxn modelId="{7DB5FA7F-C692-4122-A1E3-C2102A1F4F16}" type="presParOf" srcId="{EE3CB678-3AF3-48EB-A9A3-4C9B3B638DF4}" destId="{4CCA9E30-BEB2-4B5D-BA10-E5FCB43776E3}" srcOrd="7" destOrd="0" presId="urn:microsoft.com/office/officeart/2005/8/layout/list1"/>
    <dgm:cxn modelId="{EC5A40BD-C8A4-4E06-87D2-FBA8DFD3C82A}" type="presParOf" srcId="{EE3CB678-3AF3-48EB-A9A3-4C9B3B638DF4}" destId="{E366F1EF-FE80-457B-9C6A-8A0AC673FB1B}" srcOrd="8" destOrd="0" presId="urn:microsoft.com/office/officeart/2005/8/layout/list1"/>
    <dgm:cxn modelId="{1FA6E04E-D37B-421F-B5F5-F1DBF9D03286}" type="presParOf" srcId="{E366F1EF-FE80-457B-9C6A-8A0AC673FB1B}" destId="{06AA40BB-9886-4B46-8ECB-F4B42996D2E4}" srcOrd="0" destOrd="8" presId="urn:microsoft.com/office/officeart/2005/8/layout/list1"/>
    <dgm:cxn modelId="{39D0D7B9-A05B-4428-A6D9-2EE7319262F9}" type="presOf" srcId="{E484A0DB-ADE2-41BB-B1F9-A397557174FE}" destId="{06AA40BB-9886-4B46-8ECB-F4B42996D2E4}" srcOrd="0" destOrd="0" presId="urn:microsoft.com/office/officeart/2005/8/layout/list1"/>
    <dgm:cxn modelId="{79FF1E1B-3DBF-4663-B9B1-4EEE4867915B}" type="presParOf" srcId="{E366F1EF-FE80-457B-9C6A-8A0AC673FB1B}" destId="{E2F3FA2F-E1C7-4C05-8B05-C32B42A9A930}" srcOrd="1" destOrd="8" presId="urn:microsoft.com/office/officeart/2005/8/layout/list1"/>
    <dgm:cxn modelId="{919B32D2-482C-4D89-8FF6-9E45599E8415}" type="presOf" srcId="{E484A0DB-ADE2-41BB-B1F9-A397557174FE}" destId="{E2F3FA2F-E1C7-4C05-8B05-C32B42A9A930}" srcOrd="0" destOrd="0" presId="urn:microsoft.com/office/officeart/2005/8/layout/list1"/>
    <dgm:cxn modelId="{087B433C-3F43-4857-B4CE-734E9A4C45B1}" type="presParOf" srcId="{EE3CB678-3AF3-48EB-A9A3-4C9B3B638DF4}" destId="{C36A5161-621C-488B-95ED-161DD8C18700}" srcOrd="9" destOrd="0" presId="urn:microsoft.com/office/officeart/2005/8/layout/list1"/>
    <dgm:cxn modelId="{3C8B4DB8-88C0-4C76-930F-98B9E5B0BFAB}" type="presParOf" srcId="{EE3CB678-3AF3-48EB-A9A3-4C9B3B638DF4}" destId="{F2D507D6-5CB7-4C81-896F-18FAF0126329}"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2F9BD2-FE88-4D45-BD8D-65D1F34B0AD4}" type="doc">
      <dgm:prSet loTypeId="list" loCatId="list" qsTypeId="urn:microsoft.com/office/officeart/2005/8/quickstyle/simple1" qsCatId="simple" csTypeId="urn:microsoft.com/office/officeart/2005/8/colors/accent1_2" csCatId="accent1" phldr="0"/>
      <dgm:spPr/>
      <dgm:t>
        <a:bodyPr/>
        <a:p>
          <a:endParaRPr lang="zh-CN" altLang="en-US"/>
        </a:p>
      </dgm:t>
    </dgm:pt>
    <dgm:pt modelId="{8DFEF381-1089-498A-A2E9-536EBD00BCA1}">
      <dgm:prSet phldrT="[文本]" phldr="0" custT="0"/>
      <dgm:spPr/>
      <dgm:t>
        <a:bodyPr vert="horz" wrap="square"/>
        <a:p>
          <a:pPr>
            <a:lnSpc>
              <a:spcPct val="100000"/>
            </a:lnSpc>
            <a:spcBef>
              <a:spcPct val="0"/>
            </a:spcBef>
            <a:spcAft>
              <a:spcPct val="35000"/>
            </a:spcAft>
          </a:pPr>
          <a:r>
            <a:rPr lang="zh-CN" altLang="en-US">
              <a:latin typeface="宋体" panose="02010600030101010101" pitchFamily="2" charset="-122"/>
              <a:ea typeface="宋体" panose="02010600030101010101" pitchFamily="2" charset="-122"/>
              <a:cs typeface="宋体" panose="02010600030101010101" pitchFamily="2" charset="-122"/>
              <a:sym typeface="+mn-ea"/>
            </a:rPr>
            <a:t>浩瀚智能的知识发现</a:t>
          </a:r>
          <a:r>
            <a:rPr lang="zh-CN" altLang="en-US"/>
            <a:t/>
          </a:r>
          <a:endParaRPr lang="zh-CN" altLang="en-US"/>
        </a:p>
      </dgm:t>
    </dgm:pt>
    <dgm:pt modelId="{7BB104C5-5E13-4BA2-8795-D771D93EFD0B}" cxnId="{63577E77-3851-4D60-88AE-86FF70827740}" type="parTrans">
      <dgm:prSet/>
      <dgm:spPr/>
      <dgm:t>
        <a:bodyPr/>
        <a:p>
          <a:endParaRPr lang="zh-CN" altLang="en-US"/>
        </a:p>
      </dgm:t>
    </dgm:pt>
    <dgm:pt modelId="{D8F41DAE-72AA-41BD-884F-BB8861ABB8ED}" cxnId="{63577E77-3851-4D60-88AE-86FF70827740}" type="sibTrans">
      <dgm:prSet/>
      <dgm:spPr/>
      <dgm:t>
        <a:bodyPr/>
        <a:p>
          <a:endParaRPr lang="zh-CN" altLang="en-US"/>
        </a:p>
      </dgm:t>
    </dgm:pt>
    <dgm:pt modelId="{67856BDB-7B34-4717-A8DD-ED955D6E994B}">
      <dgm:prSet phldrT="[文本]" phldr="0" custT="0"/>
      <dgm:spPr/>
      <dgm:t>
        <a:bodyPr vert="horz" wrap="square"/>
        <a:p>
          <a:pPr>
            <a:lnSpc>
              <a:spcPct val="100000"/>
            </a:lnSpc>
            <a:spcBef>
              <a:spcPct val="0"/>
            </a:spcBef>
            <a:spcAft>
              <a:spcPct val="15000"/>
            </a:spcAft>
          </a:pPr>
          <a:r>
            <a:rPr lang="zh-CN" altLang="en-US"/>
            <a:t/>
          </a:r>
          <a:endParaRPr lang="zh-CN" altLang="en-US"/>
        </a:p>
      </dgm:t>
    </dgm:pt>
    <dgm:pt modelId="{772BA600-C67E-4B93-B4A5-0C0DECE788A8}" cxnId="{FB21C22D-36EE-4151-BE99-944D93B33E2E}" type="parTrans">
      <dgm:prSet/>
      <dgm:spPr/>
      <dgm:t>
        <a:bodyPr/>
        <a:p>
          <a:endParaRPr lang="zh-CN" altLang="en-US"/>
        </a:p>
      </dgm:t>
    </dgm:pt>
    <dgm:pt modelId="{6E0A9D10-C2CB-4F7C-BF91-F881E97D27C2}" cxnId="{FB21C22D-36EE-4151-BE99-944D93B33E2E}" type="sibTrans">
      <dgm:prSet/>
      <dgm:spPr/>
      <dgm:t>
        <a:bodyPr/>
        <a:p>
          <a:endParaRPr lang="zh-CN" altLang="en-US"/>
        </a:p>
      </dgm:t>
    </dgm:pt>
    <dgm:pt modelId="{EB099D45-42E4-4FB3-8BE3-22A72863D5FC}">
      <dgm:prSet phldrT="[文本]" phldr="0" custT="0"/>
      <dgm:spPr/>
      <dgm:t>
        <a:bodyPr vert="horz" wrap="square"/>
        <a:p>
          <a:pPr>
            <a:lnSpc>
              <a:spcPct val="100000"/>
            </a:lnSpc>
            <a:spcBef>
              <a:spcPct val="0"/>
            </a:spcBef>
            <a:spcAft>
              <a:spcPct val="35000"/>
            </a:spcAft>
          </a:pPr>
          <a:r>
            <a:rPr>
              <a:sym typeface="+mn-ea"/>
            </a:rPr>
            <a:t>纸</a:t>
          </a:r>
          <a:r>
            <a:rPr lang="zh-CN" altLang="en-US">
              <a:latin typeface="宋体" panose="02010600030101010101" pitchFamily="2" charset="-122"/>
              <a:ea typeface="宋体" panose="02010600030101010101" pitchFamily="2" charset="-122"/>
              <a:cs typeface="宋体" panose="02010600030101010101" pitchFamily="2" charset="-122"/>
              <a:sym typeface="+mn-ea"/>
            </a:rPr>
            <a:t>电一体的馆藏揭示</a:t>
          </a:r>
          <a:r>
            <a:rPr lang="zh-CN" altLang="en-US">
              <a:latin typeface="宋体" panose="02010600030101010101" pitchFamily="2" charset="-122"/>
              <a:ea typeface="宋体" panose="02010600030101010101" pitchFamily="2" charset="-122"/>
              <a:cs typeface="宋体" panose="02010600030101010101" pitchFamily="2" charset="-122"/>
            </a:rPr>
            <a:t/>
          </a:r>
          <a:endParaRPr lang="zh-CN" altLang="en-US">
            <a:latin typeface="宋体" panose="02010600030101010101" pitchFamily="2" charset="-122"/>
            <a:ea typeface="宋体" panose="02010600030101010101" pitchFamily="2" charset="-122"/>
            <a:cs typeface="宋体" panose="02010600030101010101" pitchFamily="2" charset="-122"/>
          </a:endParaRPr>
        </a:p>
      </dgm:t>
    </dgm:pt>
    <dgm:pt modelId="{C2BA91CD-5382-45C0-B4F4-75094723F4D9}" cxnId="{F3ED86ED-95FA-42F1-AB56-8979F424618C}" type="parTrans">
      <dgm:prSet/>
      <dgm:spPr/>
      <dgm:t>
        <a:bodyPr/>
        <a:p>
          <a:endParaRPr lang="zh-CN" altLang="en-US"/>
        </a:p>
      </dgm:t>
    </dgm:pt>
    <dgm:pt modelId="{973C65EF-E3B8-4CF5-B140-FEC5A74F0B0E}" cxnId="{F3ED86ED-95FA-42F1-AB56-8979F424618C}" type="sibTrans">
      <dgm:prSet/>
      <dgm:spPr/>
      <dgm:t>
        <a:bodyPr/>
        <a:p>
          <a:endParaRPr lang="zh-CN" altLang="en-US"/>
        </a:p>
      </dgm:t>
    </dgm:pt>
    <dgm:pt modelId="{63116591-D397-40B5-AD45-C8FD7C1AD18F}">
      <dgm:prSet phldrT="[文本]" phldr="0" custT="0"/>
      <dgm:spPr/>
      <dgm:t>
        <a:bodyPr vert="horz" wrap="square"/>
        <a:p>
          <a:pPr>
            <a:lnSpc>
              <a:spcPct val="100000"/>
            </a:lnSpc>
            <a:spcBef>
              <a:spcPct val="0"/>
            </a:spcBef>
            <a:spcAft>
              <a:spcPct val="15000"/>
            </a:spcAft>
          </a:pPr>
          <a:r>
            <a:rPr lang="zh-CN" altLang="en-US"/>
            <a:t/>
          </a:r>
          <a:endParaRPr lang="zh-CN" altLang="en-US"/>
        </a:p>
      </dgm:t>
    </dgm:pt>
    <dgm:pt modelId="{35D9FDAB-90FC-4149-8FA1-C2011A738832}" cxnId="{FBADD4C8-7395-46FE-8440-3288E725F76F}" type="parTrans">
      <dgm:prSet/>
      <dgm:spPr/>
      <dgm:t>
        <a:bodyPr/>
        <a:p>
          <a:endParaRPr lang="zh-CN" altLang="en-US"/>
        </a:p>
      </dgm:t>
    </dgm:pt>
    <dgm:pt modelId="{B1B09198-8815-4821-8A77-DCC2993E3086}" cxnId="{FBADD4C8-7395-46FE-8440-3288E725F76F}" type="sibTrans">
      <dgm:prSet/>
      <dgm:spPr/>
      <dgm:t>
        <a:bodyPr/>
        <a:p>
          <a:endParaRPr lang="zh-CN" altLang="en-US"/>
        </a:p>
      </dgm:t>
    </dgm:pt>
    <dgm:pt modelId="{0C7614AF-FE1B-474B-8B3D-B1D06ACF75F6}">
      <dgm:prSet phldrT="[文本]" phldr="0" custT="0"/>
      <dgm:spPr/>
      <dgm:t>
        <a:bodyPr vert="horz" wrap="square"/>
        <a:p>
          <a:pPr>
            <a:lnSpc>
              <a:spcPct val="100000"/>
            </a:lnSpc>
            <a:spcBef>
              <a:spcPct val="0"/>
            </a:spcBef>
            <a:spcAft>
              <a:spcPct val="35000"/>
            </a:spcAft>
          </a:pPr>
          <a:r>
            <a:rPr lang="zh-CN" altLang="en-US"/>
            <a:t>可见可得的全文获取</a:t>
          </a:r>
          <a:endParaRPr lang="zh-CN" altLang="en-US"/>
        </a:p>
      </dgm:t>
    </dgm:pt>
    <dgm:pt modelId="{6405A9A7-2A86-4BF1-8D9D-4D36DE3099F5}" cxnId="{5964649F-8DE0-484A-950D-824C5EC241B9}" type="parTrans">
      <dgm:prSet/>
      <dgm:spPr/>
      <dgm:t>
        <a:bodyPr/>
        <a:p>
          <a:endParaRPr lang="zh-CN" altLang="en-US"/>
        </a:p>
      </dgm:t>
    </dgm:pt>
    <dgm:pt modelId="{2043401E-454D-4886-ADA9-FCC81736E837}" cxnId="{5964649F-8DE0-484A-950D-824C5EC241B9}" type="sibTrans">
      <dgm:prSet/>
      <dgm:spPr/>
      <dgm:t>
        <a:bodyPr/>
        <a:p>
          <a:endParaRPr lang="zh-CN" altLang="en-US"/>
        </a:p>
      </dgm:t>
    </dgm:pt>
    <dgm:pt modelId="{1595198B-D222-4BF8-83BF-0D3CA5996A3E}">
      <dgm:prSet phldrT="[文本]" phldr="0" custT="1"/>
      <dgm:spPr/>
      <dgm:t>
        <a:bodyPr vert="horz" wrap="square"/>
        <a:p>
          <a:pPr>
            <a:lnSpc>
              <a:spcPct val="100000"/>
            </a:lnSpc>
            <a:spcBef>
              <a:spcPct val="0"/>
            </a:spcBef>
            <a:spcAft>
              <a:spcPct val="15000"/>
            </a:spcAft>
          </a:pPr>
          <a:r>
            <a:rPr lang="zh-CN" altLang="en-US" sz="1400"/>
            <a:t/>
          </a:r>
          <a:endParaRPr lang="zh-CN" altLang="en-US" sz="1400"/>
        </a:p>
      </dgm:t>
    </dgm:pt>
    <dgm:pt modelId="{9E050DE5-CBC7-4D41-8BB4-8999E754F806}" cxnId="{BE5C1431-1EDA-4B7A-AB20-14E46CFA71C7}" type="parTrans">
      <dgm:prSet/>
      <dgm:spPr/>
      <dgm:t>
        <a:bodyPr/>
        <a:p>
          <a:endParaRPr lang="zh-CN" altLang="en-US"/>
        </a:p>
      </dgm:t>
    </dgm:pt>
    <dgm:pt modelId="{1D266B9B-E78F-4C1C-9CA1-FAC55716A8D9}" cxnId="{BE5C1431-1EDA-4B7A-AB20-14E46CFA71C7}" type="sibTrans">
      <dgm:prSet/>
      <dgm:spPr/>
      <dgm:t>
        <a:bodyPr/>
        <a:p>
          <a:endParaRPr lang="zh-CN" altLang="en-US"/>
        </a:p>
      </dgm:t>
    </dgm:pt>
    <dgm:pt modelId="{CBB719A3-638C-41E0-B0EC-B22FA0508898}" type="pres">
      <dgm:prSet presAssocID="{982F9BD2-FE88-4D45-BD8D-65D1F34B0AD4}" presName="Name0" presStyleCnt="0">
        <dgm:presLayoutVars>
          <dgm:dir/>
          <dgm:animLvl val="lvl"/>
          <dgm:resizeHandles val="exact"/>
        </dgm:presLayoutVars>
      </dgm:prSet>
      <dgm:spPr/>
    </dgm:pt>
    <dgm:pt modelId="{53879FB3-2A34-4B19-A163-E7E5A2A61ED1}" type="pres">
      <dgm:prSet presAssocID="{8DFEF381-1089-498A-A2E9-536EBD00BCA1}" presName="linNode" presStyleCnt="0"/>
      <dgm:spPr/>
    </dgm:pt>
    <dgm:pt modelId="{BD6C8DA9-0F3A-464E-ACD2-6660B6C6E5C4}" type="pres">
      <dgm:prSet presAssocID="{8DFEF381-1089-498A-A2E9-536EBD00BCA1}" presName="parentText" presStyleLbl="node1" presStyleIdx="0" presStyleCnt="3" custLinFactNeighborX="53289" custLinFactNeighborY="2725">
        <dgm:presLayoutVars>
          <dgm:chMax val="1"/>
          <dgm:bulletEnabled val="1"/>
        </dgm:presLayoutVars>
      </dgm:prSet>
      <dgm:spPr/>
    </dgm:pt>
    <dgm:pt modelId="{D76AE918-ABC8-47B8-8DD8-96F195BFB5B5}" type="pres">
      <dgm:prSet presAssocID="{8DFEF381-1089-498A-A2E9-536EBD00BCA1}" presName="descendantText" presStyleLbl="alignAccFollowNode1" presStyleIdx="0" presStyleCnt="3">
        <dgm:presLayoutVars>
          <dgm:bulletEnabled val="1"/>
        </dgm:presLayoutVars>
      </dgm:prSet>
      <dgm:spPr/>
    </dgm:pt>
    <dgm:pt modelId="{FFE0819C-8AC4-4036-9C1A-1EC29F5C921E}" type="pres">
      <dgm:prSet presAssocID="{D8F41DAE-72AA-41BD-884F-BB8861ABB8ED}" presName="sp" presStyleCnt="0"/>
      <dgm:spPr/>
    </dgm:pt>
    <dgm:pt modelId="{F7591D7B-260A-4799-8396-533EFCB75BEB}" type="pres">
      <dgm:prSet presAssocID="{EB099D45-42E4-4FB3-8BE3-22A72863D5FC}" presName="linNode" presStyleCnt="0"/>
      <dgm:spPr/>
    </dgm:pt>
    <dgm:pt modelId="{F8FCFA27-1E37-47F3-819F-CCC620DE8027}" type="pres">
      <dgm:prSet presAssocID="{EB099D45-42E4-4FB3-8BE3-22A72863D5FC}" presName="parentText" presStyleLbl="node1" presStyleIdx="1" presStyleCnt="3" custLinFactNeighborX="53289" custLinFactNeighborY="3852">
        <dgm:presLayoutVars>
          <dgm:chMax val="1"/>
          <dgm:bulletEnabled val="1"/>
        </dgm:presLayoutVars>
      </dgm:prSet>
      <dgm:spPr/>
    </dgm:pt>
    <dgm:pt modelId="{B1799245-8A88-4DFD-8913-C5C978690807}" type="pres">
      <dgm:prSet presAssocID="{EB099D45-42E4-4FB3-8BE3-22A72863D5FC}" presName="descendantText" presStyleLbl="alignAccFollowNode1" presStyleIdx="1" presStyleCnt="3">
        <dgm:presLayoutVars>
          <dgm:bulletEnabled val="1"/>
        </dgm:presLayoutVars>
      </dgm:prSet>
      <dgm:spPr/>
    </dgm:pt>
    <dgm:pt modelId="{8DCDF6EC-DA1E-4BFB-B25A-DFA57323B4B5}" type="pres">
      <dgm:prSet presAssocID="{973C65EF-E3B8-4CF5-B140-FEC5A74F0B0E}" presName="sp" presStyleCnt="0"/>
      <dgm:spPr/>
    </dgm:pt>
    <dgm:pt modelId="{3F2BB2C1-5788-46C7-BBC7-A198D39677C4}" type="pres">
      <dgm:prSet presAssocID="{0C7614AF-FE1B-474B-8B3D-B1D06ACF75F6}" presName="linNode" presStyleCnt="0"/>
      <dgm:spPr/>
    </dgm:pt>
    <dgm:pt modelId="{F3A1F871-519C-4E76-89EE-B8DB3D0BD125}" type="pres">
      <dgm:prSet presAssocID="{0C7614AF-FE1B-474B-8B3D-B1D06ACF75F6}" presName="parentText" presStyleLbl="node1" presStyleIdx="2" presStyleCnt="3" custLinFactNeighborX="53700" custLinFactNeighborY="9339">
        <dgm:presLayoutVars>
          <dgm:chMax val="1"/>
          <dgm:bulletEnabled val="1"/>
        </dgm:presLayoutVars>
      </dgm:prSet>
      <dgm:spPr/>
    </dgm:pt>
    <dgm:pt modelId="{F00652BC-5530-4BD7-A5E2-D7101737A3B5}" type="pres">
      <dgm:prSet presAssocID="{0C7614AF-FE1B-474B-8B3D-B1D06ACF75F6}" presName="descendantText" presStyleLbl="alignAccFollowNode1" presStyleIdx="2" presStyleCnt="3">
        <dgm:presLayoutVars>
          <dgm:bulletEnabled val="1"/>
        </dgm:presLayoutVars>
      </dgm:prSet>
      <dgm:spPr/>
    </dgm:pt>
  </dgm:ptLst>
  <dgm:cxnLst>
    <dgm:cxn modelId="{63577E77-3851-4D60-88AE-86FF70827740}" srcId="{982F9BD2-FE88-4D45-BD8D-65D1F34B0AD4}" destId="{8DFEF381-1089-498A-A2E9-536EBD00BCA1}" srcOrd="0" destOrd="0" parTransId="{7BB104C5-5E13-4BA2-8795-D771D93EFD0B}" sibTransId="{D8F41DAE-72AA-41BD-884F-BB8861ABB8ED}"/>
    <dgm:cxn modelId="{FB21C22D-36EE-4151-BE99-944D93B33E2E}" srcId="{8DFEF381-1089-498A-A2E9-536EBD00BCA1}" destId="{67856BDB-7B34-4717-A8DD-ED955D6E994B}" srcOrd="0" destOrd="0" parTransId="{772BA600-C67E-4B93-B4A5-0C0DECE788A8}" sibTransId="{6E0A9D10-C2CB-4F7C-BF91-F881E97D27C2}"/>
    <dgm:cxn modelId="{F3ED86ED-95FA-42F1-AB56-8979F424618C}" srcId="{982F9BD2-FE88-4D45-BD8D-65D1F34B0AD4}" destId="{EB099D45-42E4-4FB3-8BE3-22A72863D5FC}" srcOrd="1" destOrd="0" parTransId="{C2BA91CD-5382-45C0-B4F4-75094723F4D9}" sibTransId="{973C65EF-E3B8-4CF5-B140-FEC5A74F0B0E}"/>
    <dgm:cxn modelId="{FBADD4C8-7395-46FE-8440-3288E725F76F}" srcId="{EB099D45-42E4-4FB3-8BE3-22A72863D5FC}" destId="{63116591-D397-40B5-AD45-C8FD7C1AD18F}" srcOrd="0" destOrd="1" parTransId="{35D9FDAB-90FC-4149-8FA1-C2011A738832}" sibTransId="{B1B09198-8815-4821-8A77-DCC2993E3086}"/>
    <dgm:cxn modelId="{5964649F-8DE0-484A-950D-824C5EC241B9}" srcId="{982F9BD2-FE88-4D45-BD8D-65D1F34B0AD4}" destId="{0C7614AF-FE1B-474B-8B3D-B1D06ACF75F6}" srcOrd="2" destOrd="0" parTransId="{6405A9A7-2A86-4BF1-8D9D-4D36DE3099F5}" sibTransId="{2043401E-454D-4886-ADA9-FCC81736E837}"/>
    <dgm:cxn modelId="{BE5C1431-1EDA-4B7A-AB20-14E46CFA71C7}" srcId="{0C7614AF-FE1B-474B-8B3D-B1D06ACF75F6}" destId="{1595198B-D222-4BF8-83BF-0D3CA5996A3E}" srcOrd="0" destOrd="2" parTransId="{9E050DE5-CBC7-4D41-8BB4-8999E754F806}" sibTransId="{1D266B9B-E78F-4C1C-9CA1-FAC55716A8D9}"/>
    <dgm:cxn modelId="{A473C59A-91CF-4A97-9A4E-1F7FCC887179}" type="presOf" srcId="{982F9BD2-FE88-4D45-BD8D-65D1F34B0AD4}" destId="{CBB719A3-638C-41E0-B0EC-B22FA0508898}" srcOrd="0" destOrd="0" presId="urn:microsoft.com/office/officeart/2005/8/layout/vList5"/>
    <dgm:cxn modelId="{BD3BF3A7-E251-4A0C-BDB4-B982ABC4E991}" type="presParOf" srcId="{CBB719A3-638C-41E0-B0EC-B22FA0508898}" destId="{53879FB3-2A34-4B19-A163-E7E5A2A61ED1}" srcOrd="0" destOrd="0" presId="urn:microsoft.com/office/officeart/2005/8/layout/vList5"/>
    <dgm:cxn modelId="{711BD9C8-BF8E-446A-9548-1BC8596D8003}" type="presParOf" srcId="{53879FB3-2A34-4B19-A163-E7E5A2A61ED1}" destId="{BD6C8DA9-0F3A-464E-ACD2-6660B6C6E5C4}" srcOrd="0" destOrd="0" presId="urn:microsoft.com/office/officeart/2005/8/layout/vList5"/>
    <dgm:cxn modelId="{517E8798-7291-4999-A6B8-E911F1003839}" type="presOf" srcId="{8DFEF381-1089-498A-A2E9-536EBD00BCA1}" destId="{BD6C8DA9-0F3A-464E-ACD2-6660B6C6E5C4}" srcOrd="0" destOrd="0" presId="urn:microsoft.com/office/officeart/2005/8/layout/vList5"/>
    <dgm:cxn modelId="{CE3A25F8-408E-46A4-9895-F4FB7C80C8F1}" type="presParOf" srcId="{53879FB3-2A34-4B19-A163-E7E5A2A61ED1}" destId="{D76AE918-ABC8-47B8-8DD8-96F195BFB5B5}" srcOrd="1" destOrd="0" presId="urn:microsoft.com/office/officeart/2005/8/layout/vList5"/>
    <dgm:cxn modelId="{4821B49C-1B43-4482-AB92-36486D93C515}" type="presOf" srcId="{67856BDB-7B34-4717-A8DD-ED955D6E994B}" destId="{D76AE918-ABC8-47B8-8DD8-96F195BFB5B5}" srcOrd="0" destOrd="0" presId="urn:microsoft.com/office/officeart/2005/8/layout/vList5"/>
    <dgm:cxn modelId="{DB97E5EB-4A25-4AAC-A8A2-FF8CD62789BA}" type="presParOf" srcId="{CBB719A3-638C-41E0-B0EC-B22FA0508898}" destId="{FFE0819C-8AC4-4036-9C1A-1EC29F5C921E}" srcOrd="1" destOrd="0" presId="urn:microsoft.com/office/officeart/2005/8/layout/vList5"/>
    <dgm:cxn modelId="{EA30F22B-6CCC-49DA-A028-3B19B5FFE70D}" type="presParOf" srcId="{CBB719A3-638C-41E0-B0EC-B22FA0508898}" destId="{F7591D7B-260A-4799-8396-533EFCB75BEB}" srcOrd="2" destOrd="0" presId="urn:microsoft.com/office/officeart/2005/8/layout/vList5"/>
    <dgm:cxn modelId="{DEE0DF0F-9E49-42F7-9D10-340E392FC8BA}" type="presParOf" srcId="{F7591D7B-260A-4799-8396-533EFCB75BEB}" destId="{F8FCFA27-1E37-47F3-819F-CCC620DE8027}" srcOrd="0" destOrd="2" presId="urn:microsoft.com/office/officeart/2005/8/layout/vList5"/>
    <dgm:cxn modelId="{2691642F-5552-4454-A05E-1B9FAE66BEAD}" type="presOf" srcId="{EB099D45-42E4-4FB3-8BE3-22A72863D5FC}" destId="{F8FCFA27-1E37-47F3-819F-CCC620DE8027}" srcOrd="0" destOrd="0" presId="urn:microsoft.com/office/officeart/2005/8/layout/vList5"/>
    <dgm:cxn modelId="{DCAA47BC-D4DB-4068-A1F6-1FE42BB7683B}" type="presParOf" srcId="{F7591D7B-260A-4799-8396-533EFCB75BEB}" destId="{B1799245-8A88-4DFD-8913-C5C978690807}" srcOrd="1" destOrd="2" presId="urn:microsoft.com/office/officeart/2005/8/layout/vList5"/>
    <dgm:cxn modelId="{16313D84-688F-4199-9CB7-418DA53BA700}" type="presOf" srcId="{63116591-D397-40B5-AD45-C8FD7C1AD18F}" destId="{B1799245-8A88-4DFD-8913-C5C978690807}" srcOrd="0" destOrd="0" presId="urn:microsoft.com/office/officeart/2005/8/layout/vList5"/>
    <dgm:cxn modelId="{09A35F01-7192-40B0-BC5F-CCF4BD72A851}" type="presParOf" srcId="{CBB719A3-638C-41E0-B0EC-B22FA0508898}" destId="{8DCDF6EC-DA1E-4BFB-B25A-DFA57323B4B5}" srcOrd="3" destOrd="0" presId="urn:microsoft.com/office/officeart/2005/8/layout/vList5"/>
    <dgm:cxn modelId="{16580B67-E412-456E-981B-C181625A4C48}" type="presParOf" srcId="{CBB719A3-638C-41E0-B0EC-B22FA0508898}" destId="{3F2BB2C1-5788-46C7-BBC7-A198D39677C4}" srcOrd="4" destOrd="0" presId="urn:microsoft.com/office/officeart/2005/8/layout/vList5"/>
    <dgm:cxn modelId="{D576668A-43EC-4CA7-BFC8-09E4F9F9CBF1}" type="presParOf" srcId="{3F2BB2C1-5788-46C7-BBC7-A198D39677C4}" destId="{F3A1F871-519C-4E76-89EE-B8DB3D0BD125}" srcOrd="0" destOrd="4" presId="urn:microsoft.com/office/officeart/2005/8/layout/vList5"/>
    <dgm:cxn modelId="{7949B72E-5143-4154-A7CE-C2E7FC0EDF64}" type="presOf" srcId="{0C7614AF-FE1B-474B-8B3D-B1D06ACF75F6}" destId="{F3A1F871-519C-4E76-89EE-B8DB3D0BD125}" srcOrd="0" destOrd="0" presId="urn:microsoft.com/office/officeart/2005/8/layout/vList5"/>
    <dgm:cxn modelId="{CF722BB8-1DC7-4E9E-ABAA-F923363D5081}" type="presParOf" srcId="{3F2BB2C1-5788-46C7-BBC7-A198D39677C4}" destId="{F00652BC-5530-4BD7-A5E2-D7101737A3B5}" srcOrd="1" destOrd="4" presId="urn:microsoft.com/office/officeart/2005/8/layout/vList5"/>
    <dgm:cxn modelId="{7612ECB5-EC2F-4D79-8128-26C6A8933C93}" type="presOf" srcId="{1595198B-D222-4BF8-83BF-0D3CA5996A3E}" destId="{F00652BC-5530-4BD7-A5E2-D7101737A3B5}" srcOrd="0" destOrd="0" presId="urn:microsoft.com/office/officeart/2005/8/layout/vList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5418455"/>
        <a:chOff x="0" y="0"/>
        <a:chExt cx="8128000" cy="5418455"/>
      </a:xfrm>
    </dsp:grpSpPr>
    <dsp:sp modelId="{DFFBD932-985D-4E5B-A0C5-9B8CC977C2DC}">
      <dsp:nvSpPr>
        <dsp:cNvPr id="3" name="矩形 2"/>
        <dsp:cNvSpPr/>
      </dsp:nvSpPr>
      <dsp:spPr bwMode="white">
        <a:xfrm>
          <a:off x="1865074" y="183423"/>
          <a:ext cx="4590098" cy="1434405"/>
        </a:xfrm>
        <a:prstGeom prst="rect">
          <a:avLst/>
        </a:prstGeom>
      </dsp:spPr>
      <dsp:style>
        <a:lnRef idx="1">
          <a:schemeClr val="dk2"/>
        </a:lnRef>
        <a:fillRef idx="1">
          <a:schemeClr val="lt2">
            <a:alpha val="40000"/>
          </a:schemeClr>
        </a:fillRef>
        <a:effectRef idx="0">
          <a:scrgbClr r="0" g="0" b="0"/>
        </a:effectRef>
        <a:fontRef idx="minor"/>
      </dsp:style>
      <dsp:txBody>
        <a:bodyPr vert="horz" wrap="square" lIns="971570" tIns="121920" rIns="121920" bIns="1219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3200">
              <a:solidFill>
                <a:schemeClr val="dk1"/>
              </a:solidFill>
            </a:rPr>
            <a:t>中文</a:t>
          </a:r>
          <a:r>
            <a:rPr lang="zh-CN" altLang="en-US" sz="3200">
              <a:solidFill>
                <a:schemeClr val="dk1"/>
              </a:solidFill>
            </a:rPr>
            <a:t>期刊</a:t>
          </a:r>
          <a:r>
            <a:rPr lang="zh-CN" altLang="en-US" sz="3200">
              <a:solidFill>
                <a:schemeClr val="dk1"/>
              </a:solidFill>
            </a:rPr>
            <a:t>服务</a:t>
          </a:r>
          <a:r>
            <a:rPr lang="zh-CN" altLang="en-US" sz="3200">
              <a:solidFill>
                <a:schemeClr val="dk1"/>
              </a:solidFill>
            </a:rPr>
            <a:t>平台</a:t>
          </a:r>
          <a:endParaRPr lang="zh-CN" altLang="en-US" sz="3200">
            <a:solidFill>
              <a:schemeClr val="dk1"/>
            </a:solidFill>
          </a:endParaRPr>
        </a:p>
      </dsp:txBody>
      <dsp:txXfrm>
        <a:off x="1865074" y="183423"/>
        <a:ext cx="4590098" cy="1434405"/>
      </dsp:txXfrm>
    </dsp:sp>
    <dsp:sp modelId="{28ADC5EC-F0D3-4E8C-B6D5-614114BB7A84}">
      <dsp:nvSpPr>
        <dsp:cNvPr id="4" name="矩形 3"/>
        <dsp:cNvSpPr/>
      </dsp:nvSpPr>
      <dsp:spPr bwMode="white">
        <a:xfrm>
          <a:off x="1673820" y="-23769"/>
          <a:ext cx="1004084" cy="1506126"/>
        </a:xfrm>
        <a:prstGeom prst="rect">
          <a:avLst/>
        </a:prstGeom>
      </dsp:spPr>
      <dsp:style>
        <a:lnRef idx="2">
          <a:schemeClr val="lt2"/>
        </a:lnRef>
        <a:fillRef idx="1">
          <a:schemeClr val="dk2">
            <a:tint val="50000"/>
          </a:schemeClr>
        </a:fillRef>
        <a:effectRef idx="0">
          <a:scrgbClr r="0" g="0" b="0"/>
        </a:effectRef>
        <a:fontRef idx="minor"/>
      </dsp:style>
      <dsp:txXfrm>
        <a:off x="1673820" y="-23769"/>
        <a:ext cx="1004084" cy="1506126"/>
      </dsp:txXfrm>
    </dsp:sp>
    <dsp:sp modelId="{7DB282D5-F713-4A85-A4CF-FCCD1C2C3C3D}">
      <dsp:nvSpPr>
        <dsp:cNvPr id="5" name="矩形 4"/>
        <dsp:cNvSpPr/>
      </dsp:nvSpPr>
      <dsp:spPr bwMode="white">
        <a:xfrm>
          <a:off x="1865074" y="2095621"/>
          <a:ext cx="4590098" cy="1434405"/>
        </a:xfrm>
        <a:prstGeom prst="rect">
          <a:avLst/>
        </a:prstGeom>
      </dsp:spPr>
      <dsp:style>
        <a:lnRef idx="1">
          <a:schemeClr val="dk2"/>
        </a:lnRef>
        <a:fillRef idx="1">
          <a:schemeClr val="lt2">
            <a:alpha val="40000"/>
          </a:schemeClr>
        </a:fillRef>
        <a:effectRef idx="0">
          <a:scrgbClr r="0" g="0" b="0"/>
        </a:effectRef>
        <a:fontRef idx="minor"/>
      </dsp:style>
      <dsp:txBody>
        <a:bodyPr vert="horz" wrap="square" lIns="971570" tIns="121920" rIns="121920" bIns="1219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3200">
              <a:solidFill>
                <a:schemeClr val="dk1"/>
              </a:solidFill>
            </a:rPr>
            <a:t>经纶</a:t>
          </a:r>
          <a:r>
            <a:rPr lang="zh-CN" altLang="en-US" sz="3200">
              <a:solidFill>
                <a:schemeClr val="dk1"/>
              </a:solidFill>
            </a:rPr>
            <a:t>知识</a:t>
          </a:r>
          <a:r>
            <a:rPr lang="zh-CN" altLang="en-US" sz="3200">
              <a:solidFill>
                <a:schemeClr val="dk1"/>
              </a:solidFill>
            </a:rPr>
            <a:t>资源</a:t>
          </a:r>
          <a:r>
            <a:rPr lang="zh-CN" altLang="en-US" sz="3200">
              <a:solidFill>
                <a:schemeClr val="dk1"/>
              </a:solidFill>
            </a:rPr>
            <a:t>系统</a:t>
          </a:r>
          <a:endParaRPr lang="zh-CN" altLang="en-US" sz="3200">
            <a:solidFill>
              <a:schemeClr val="dk1"/>
            </a:solidFill>
          </a:endParaRPr>
        </a:p>
      </dsp:txBody>
      <dsp:txXfrm>
        <a:off x="1865074" y="2095621"/>
        <a:ext cx="4590098" cy="1434405"/>
      </dsp:txXfrm>
    </dsp:sp>
    <dsp:sp modelId="{E540E1E5-3190-4D7A-924E-F3721DD42C80}">
      <dsp:nvSpPr>
        <dsp:cNvPr id="6" name="矩形 5"/>
        <dsp:cNvSpPr/>
      </dsp:nvSpPr>
      <dsp:spPr bwMode="white">
        <a:xfrm>
          <a:off x="1673820" y="1888429"/>
          <a:ext cx="1004084" cy="1506126"/>
        </a:xfrm>
        <a:prstGeom prst="rect">
          <a:avLst/>
        </a:prstGeom>
      </dsp:spPr>
      <dsp:style>
        <a:lnRef idx="2">
          <a:schemeClr val="lt2"/>
        </a:lnRef>
        <a:fillRef idx="1">
          <a:schemeClr val="dk2">
            <a:tint val="50000"/>
          </a:schemeClr>
        </a:fillRef>
        <a:effectRef idx="0">
          <a:scrgbClr r="0" g="0" b="0"/>
        </a:effectRef>
        <a:fontRef idx="minor"/>
      </dsp:style>
      <dsp:txXfrm>
        <a:off x="1673820" y="1888429"/>
        <a:ext cx="1004084" cy="1506126"/>
      </dsp:txXfrm>
    </dsp:sp>
    <dsp:sp modelId="{DDC636F0-514D-4C8C-930F-9577741FD626}">
      <dsp:nvSpPr>
        <dsp:cNvPr id="7" name="矩形 6"/>
        <dsp:cNvSpPr/>
      </dsp:nvSpPr>
      <dsp:spPr bwMode="white">
        <a:xfrm>
          <a:off x="1865074" y="4007818"/>
          <a:ext cx="4590098" cy="1434405"/>
        </a:xfrm>
        <a:prstGeom prst="rect">
          <a:avLst/>
        </a:prstGeom>
      </dsp:spPr>
      <dsp:style>
        <a:lnRef idx="1">
          <a:schemeClr val="dk2"/>
        </a:lnRef>
        <a:fillRef idx="1">
          <a:schemeClr val="lt2">
            <a:alpha val="40000"/>
          </a:schemeClr>
        </a:fillRef>
        <a:effectRef idx="0">
          <a:scrgbClr r="0" g="0" b="0"/>
        </a:effectRef>
        <a:fontRef idx="minor"/>
      </dsp:style>
      <dsp:txBody>
        <a:bodyPr vert="horz" wrap="square" lIns="971570" tIns="121920" rIns="121920" bIns="12192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3200">
              <a:solidFill>
                <a:schemeClr val="dk1"/>
              </a:solidFill>
            </a:rPr>
            <a:t>维普</a:t>
          </a:r>
          <a:r>
            <a:rPr lang="zh-CN" altLang="en-US" sz="3200">
              <a:solidFill>
                <a:schemeClr val="dk1"/>
              </a:solidFill>
            </a:rPr>
            <a:t>考试</a:t>
          </a:r>
          <a:r>
            <a:rPr lang="zh-CN" altLang="en-US" sz="3200">
              <a:solidFill>
                <a:schemeClr val="dk1"/>
              </a:solidFill>
            </a:rPr>
            <a:t>服务</a:t>
          </a:r>
          <a:r>
            <a:rPr lang="zh-CN" altLang="en-US" sz="3200">
              <a:solidFill>
                <a:schemeClr val="dk1"/>
              </a:solidFill>
            </a:rPr>
            <a:t>平台</a:t>
          </a:r>
          <a:endParaRPr lang="zh-CN" altLang="en-US" sz="3200">
            <a:solidFill>
              <a:schemeClr val="dk1"/>
            </a:solidFill>
          </a:endParaRPr>
        </a:p>
      </dsp:txBody>
      <dsp:txXfrm>
        <a:off x="1865074" y="4007818"/>
        <a:ext cx="4590098" cy="1434405"/>
      </dsp:txXfrm>
    </dsp:sp>
    <dsp:sp modelId="{D49C84B4-3214-4976-9075-25A998075DEC}">
      <dsp:nvSpPr>
        <dsp:cNvPr id="8" name="矩形 7"/>
        <dsp:cNvSpPr/>
      </dsp:nvSpPr>
      <dsp:spPr bwMode="white">
        <a:xfrm>
          <a:off x="1673820" y="3800626"/>
          <a:ext cx="1004084" cy="1506126"/>
        </a:xfrm>
        <a:prstGeom prst="rect">
          <a:avLst/>
        </a:prstGeom>
      </dsp:spPr>
      <dsp:style>
        <a:lnRef idx="2">
          <a:schemeClr val="lt2"/>
        </a:lnRef>
        <a:fillRef idx="1">
          <a:schemeClr val="dk2">
            <a:tint val="50000"/>
          </a:schemeClr>
        </a:fillRef>
        <a:effectRef idx="0">
          <a:scrgbClr r="0" g="0" b="0"/>
        </a:effectRef>
        <a:fontRef idx="minor"/>
      </dsp:style>
      <dsp:txXfrm>
        <a:off x="1673820" y="3800626"/>
        <a:ext cx="1004084" cy="1506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5418455"/>
        <a:chOff x="0" y="0"/>
        <a:chExt cx="8128000" cy="5418455"/>
      </a:xfrm>
    </dsp:grpSpPr>
    <dsp:sp modelId="{D167D85B-ED5F-4134-9F18-E6B4BAE0C614}">
      <dsp:nvSpPr>
        <dsp:cNvPr id="5" name="矩形 4"/>
        <dsp:cNvSpPr/>
      </dsp:nvSpPr>
      <dsp:spPr bwMode="white">
        <a:xfrm>
          <a:off x="0" y="635447"/>
          <a:ext cx="8128000" cy="1033200"/>
        </a:xfrm>
        <a:prstGeom prst="rect">
          <a:avLst/>
        </a:prstGeom>
      </dsp:spPr>
      <dsp:style>
        <a:lnRef idx="2">
          <a:schemeClr val="accent1"/>
        </a:lnRef>
        <a:fillRef idx="1">
          <a:schemeClr val="lt1">
            <a:alpha val="90000"/>
          </a:schemeClr>
        </a:fillRef>
        <a:effectRef idx="0">
          <a:scrgbClr r="0" g="0" b="0"/>
        </a:effectRef>
        <a:fontRef idx="minor"/>
      </dsp:style>
      <dsp:txBody>
        <a:bodyPr lIns="630823" tIns="853947" rIns="630823" bIns="291592" anchor="t"/>
        <a:lstStyle>
          <a:lvl1pPr algn="l">
            <a:defRPr sz="4100"/>
          </a:lvl1pPr>
          <a:lvl2pPr marL="285750" indent="-285750" algn="l">
            <a:defRPr sz="4100"/>
          </a:lvl2pPr>
          <a:lvl3pPr marL="571500" indent="-285750" algn="l">
            <a:defRPr sz="4100"/>
          </a:lvl3pPr>
          <a:lvl4pPr marL="857250" indent="-285750" algn="l">
            <a:defRPr sz="4100"/>
          </a:lvl4pPr>
          <a:lvl5pPr marL="1143000" indent="-285750" algn="l">
            <a:defRPr sz="4100"/>
          </a:lvl5pPr>
          <a:lvl6pPr marL="1428750" indent="-285750" algn="l">
            <a:defRPr sz="4100"/>
          </a:lvl6pPr>
          <a:lvl7pPr marL="1714500" indent="-285750" algn="l">
            <a:defRPr sz="4100"/>
          </a:lvl7pPr>
          <a:lvl8pPr marL="2000250" indent="-285750" algn="l">
            <a:defRPr sz="4100"/>
          </a:lvl8pPr>
          <a:lvl9pPr marL="2286000" indent="-285750" algn="l">
            <a:defRPr sz="4100"/>
          </a:lvl9pPr>
        </a:lstStyle>
        <a:p>
          <a:endParaRPr>
            <a:solidFill>
              <a:schemeClr val="dk1"/>
            </a:solidFill>
          </a:endParaRPr>
        </a:p>
      </dsp:txBody>
      <dsp:txXfrm>
        <a:off x="0" y="635447"/>
        <a:ext cx="8128000" cy="1033200"/>
      </dsp:txXfrm>
    </dsp:sp>
    <dsp:sp modelId="{2968AA41-C1D3-4EDF-9DB3-378F66B2FD39}">
      <dsp:nvSpPr>
        <dsp:cNvPr id="4" name="圆角矩形 3"/>
        <dsp:cNvSpPr/>
      </dsp:nvSpPr>
      <dsp:spPr bwMode="white">
        <a:xfrm>
          <a:off x="406400" y="30287"/>
          <a:ext cx="5689600" cy="12103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215053" tIns="0" rIns="215053" bIns="0" anchor="ctr"/>
        <a:lstStyle>
          <a:lvl1pPr algn="l">
            <a:defRPr sz="4100"/>
          </a:lvl1pPr>
          <a:lvl2pPr marL="285750" indent="-285750" algn="l">
            <a:defRPr sz="3100"/>
          </a:lvl2pPr>
          <a:lvl3pPr marL="571500" indent="-285750" algn="l">
            <a:defRPr sz="3100"/>
          </a:lvl3pPr>
          <a:lvl4pPr marL="857250" indent="-285750" algn="l">
            <a:defRPr sz="3100"/>
          </a:lvl4pPr>
          <a:lvl5pPr marL="1143000" indent="-285750" algn="l">
            <a:defRPr sz="3100"/>
          </a:lvl5pPr>
          <a:lvl6pPr marL="1428750" indent="-285750" algn="l">
            <a:defRPr sz="3100"/>
          </a:lvl6pPr>
          <a:lvl7pPr marL="1714500" indent="-285750" algn="l">
            <a:defRPr sz="3100"/>
          </a:lvl7pPr>
          <a:lvl8pPr marL="2000250" indent="-285750" algn="l">
            <a:defRPr sz="3100"/>
          </a:lvl8pPr>
          <a:lvl9pPr marL="2286000" indent="-285750" algn="l">
            <a:defRPr sz="3100"/>
          </a:lvl9pPr>
        </a:lstStyle>
        <a:p>
          <a:pPr lvl="0">
            <a:lnSpc>
              <a:spcPct val="100000"/>
            </a:lnSpc>
            <a:spcBef>
              <a:spcPct val="0"/>
            </a:spcBef>
            <a:spcAft>
              <a:spcPct val="35000"/>
            </a:spcAft>
          </a:pPr>
          <a:r>
            <a:rPr lang="zh-CN" altLang="en-US"/>
            <a:t>中文期刊服务</a:t>
          </a:r>
          <a:r>
            <a:rPr lang="zh-CN" altLang="en-US"/>
            <a:t>平台</a:t>
          </a:r>
          <a:endParaRPr lang="zh-CN" altLang="en-US"/>
        </a:p>
      </dsp:txBody>
      <dsp:txXfrm>
        <a:off x="406400" y="30287"/>
        <a:ext cx="5689600" cy="1210320"/>
      </dsp:txXfrm>
    </dsp:sp>
    <dsp:sp modelId="{6B4B0D2A-F76A-4881-A678-1599A9C1764F}">
      <dsp:nvSpPr>
        <dsp:cNvPr id="8" name="矩形 7"/>
        <dsp:cNvSpPr/>
      </dsp:nvSpPr>
      <dsp:spPr bwMode="white">
        <a:xfrm>
          <a:off x="0" y="2495207"/>
          <a:ext cx="8128000" cy="1033200"/>
        </a:xfrm>
        <a:prstGeom prst="rect">
          <a:avLst/>
        </a:prstGeom>
      </dsp:spPr>
      <dsp:style>
        <a:lnRef idx="2">
          <a:schemeClr val="accent1"/>
        </a:lnRef>
        <a:fillRef idx="1">
          <a:schemeClr val="lt1">
            <a:alpha val="90000"/>
          </a:schemeClr>
        </a:fillRef>
        <a:effectRef idx="0">
          <a:scrgbClr r="0" g="0" b="0"/>
        </a:effectRef>
        <a:fontRef idx="minor"/>
      </dsp:style>
      <dsp:txBody>
        <a:bodyPr lIns="630823" tIns="853947" rIns="630823" bIns="291592" anchor="t"/>
        <a:lstStyle>
          <a:lvl1pPr algn="l">
            <a:defRPr sz="4100"/>
          </a:lvl1pPr>
          <a:lvl2pPr marL="285750" indent="-285750" algn="l">
            <a:defRPr sz="4100"/>
          </a:lvl2pPr>
          <a:lvl3pPr marL="571500" indent="-285750" algn="l">
            <a:defRPr sz="4100"/>
          </a:lvl3pPr>
          <a:lvl4pPr marL="857250" indent="-285750" algn="l">
            <a:defRPr sz="4100"/>
          </a:lvl4pPr>
          <a:lvl5pPr marL="1143000" indent="-285750" algn="l">
            <a:defRPr sz="4100"/>
          </a:lvl5pPr>
          <a:lvl6pPr marL="1428750" indent="-285750" algn="l">
            <a:defRPr sz="4100"/>
          </a:lvl6pPr>
          <a:lvl7pPr marL="1714500" indent="-285750" algn="l">
            <a:defRPr sz="4100"/>
          </a:lvl7pPr>
          <a:lvl8pPr marL="2000250" indent="-285750" algn="l">
            <a:defRPr sz="4100"/>
          </a:lvl8pPr>
          <a:lvl9pPr marL="2286000" indent="-285750" algn="l">
            <a:defRPr sz="4100"/>
          </a:lvl9pPr>
        </a:lstStyle>
        <a:p>
          <a:endParaRPr>
            <a:solidFill>
              <a:schemeClr val="dk1"/>
            </a:solidFill>
          </a:endParaRPr>
        </a:p>
      </dsp:txBody>
      <dsp:txXfrm>
        <a:off x="0" y="2495207"/>
        <a:ext cx="8128000" cy="1033200"/>
      </dsp:txXfrm>
    </dsp:sp>
    <dsp:sp modelId="{48FABA9F-C289-434B-8864-E8FC1B5C2F60}">
      <dsp:nvSpPr>
        <dsp:cNvPr id="7" name="圆角矩形 6"/>
        <dsp:cNvSpPr/>
      </dsp:nvSpPr>
      <dsp:spPr bwMode="white">
        <a:xfrm>
          <a:off x="406400" y="1890047"/>
          <a:ext cx="5689600" cy="12103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215053" tIns="0" rIns="215053" bIns="0" anchor="ctr"/>
        <a:lstStyle>
          <a:lvl1pPr algn="l">
            <a:defRPr sz="4100"/>
          </a:lvl1pPr>
          <a:lvl2pPr marL="285750" indent="-285750" algn="l">
            <a:defRPr sz="3100"/>
          </a:lvl2pPr>
          <a:lvl3pPr marL="571500" indent="-285750" algn="l">
            <a:defRPr sz="3100"/>
          </a:lvl3pPr>
          <a:lvl4pPr marL="857250" indent="-285750" algn="l">
            <a:defRPr sz="3100"/>
          </a:lvl4pPr>
          <a:lvl5pPr marL="1143000" indent="-285750" algn="l">
            <a:defRPr sz="3100"/>
          </a:lvl5pPr>
          <a:lvl6pPr marL="1428750" indent="-285750" algn="l">
            <a:defRPr sz="3100"/>
          </a:lvl6pPr>
          <a:lvl7pPr marL="1714500" indent="-285750" algn="l">
            <a:defRPr sz="3100"/>
          </a:lvl7pPr>
          <a:lvl8pPr marL="2000250" indent="-285750" algn="l">
            <a:defRPr sz="3100"/>
          </a:lvl8pPr>
          <a:lvl9pPr marL="2286000" indent="-285750" algn="l">
            <a:defRPr sz="3100"/>
          </a:lvl9pPr>
        </a:lstStyle>
        <a:p>
          <a:pPr lvl="0">
            <a:lnSpc>
              <a:spcPct val="100000"/>
            </a:lnSpc>
            <a:spcBef>
              <a:spcPct val="0"/>
            </a:spcBef>
            <a:spcAft>
              <a:spcPct val="35000"/>
            </a:spcAft>
          </a:pPr>
          <a:r>
            <a:rPr lang="zh-CN" altLang="en-US"/>
            <a:t>经纶知识资源</a:t>
          </a:r>
          <a:r>
            <a:rPr lang="zh-CN" altLang="en-US"/>
            <a:t>系统</a:t>
          </a:r>
          <a:endParaRPr lang="zh-CN" altLang="en-US"/>
        </a:p>
      </dsp:txBody>
      <dsp:txXfrm>
        <a:off x="406400" y="1890047"/>
        <a:ext cx="5689600" cy="1210320"/>
      </dsp:txXfrm>
    </dsp:sp>
    <dsp:sp modelId="{F2D507D6-5CB7-4C81-896F-18FAF0126329}">
      <dsp:nvSpPr>
        <dsp:cNvPr id="11" name="矩形 10"/>
        <dsp:cNvSpPr/>
      </dsp:nvSpPr>
      <dsp:spPr bwMode="white">
        <a:xfrm>
          <a:off x="0" y="4354967"/>
          <a:ext cx="8128000" cy="1033200"/>
        </a:xfrm>
        <a:prstGeom prst="rect">
          <a:avLst/>
        </a:prstGeom>
      </dsp:spPr>
      <dsp:style>
        <a:lnRef idx="2">
          <a:schemeClr val="accent1"/>
        </a:lnRef>
        <a:fillRef idx="1">
          <a:schemeClr val="lt1">
            <a:alpha val="90000"/>
          </a:schemeClr>
        </a:fillRef>
        <a:effectRef idx="0">
          <a:scrgbClr r="0" g="0" b="0"/>
        </a:effectRef>
        <a:fontRef idx="minor"/>
      </dsp:style>
      <dsp:txBody>
        <a:bodyPr lIns="630823" tIns="853947" rIns="630823" bIns="291592" anchor="t"/>
        <a:lstStyle>
          <a:lvl1pPr algn="l">
            <a:defRPr sz="4100"/>
          </a:lvl1pPr>
          <a:lvl2pPr marL="285750" indent="-285750" algn="l">
            <a:defRPr sz="4100"/>
          </a:lvl2pPr>
          <a:lvl3pPr marL="571500" indent="-285750" algn="l">
            <a:defRPr sz="4100"/>
          </a:lvl3pPr>
          <a:lvl4pPr marL="857250" indent="-285750" algn="l">
            <a:defRPr sz="4100"/>
          </a:lvl4pPr>
          <a:lvl5pPr marL="1143000" indent="-285750" algn="l">
            <a:defRPr sz="4100"/>
          </a:lvl5pPr>
          <a:lvl6pPr marL="1428750" indent="-285750" algn="l">
            <a:defRPr sz="4100"/>
          </a:lvl6pPr>
          <a:lvl7pPr marL="1714500" indent="-285750" algn="l">
            <a:defRPr sz="4100"/>
          </a:lvl7pPr>
          <a:lvl8pPr marL="2000250" indent="-285750" algn="l">
            <a:defRPr sz="4100"/>
          </a:lvl8pPr>
          <a:lvl9pPr marL="2286000" indent="-285750" algn="l">
            <a:defRPr sz="4100"/>
          </a:lvl9pPr>
        </a:lstStyle>
        <a:p>
          <a:endParaRPr>
            <a:solidFill>
              <a:schemeClr val="dk1"/>
            </a:solidFill>
          </a:endParaRPr>
        </a:p>
      </dsp:txBody>
      <dsp:txXfrm>
        <a:off x="0" y="4354967"/>
        <a:ext cx="8128000" cy="1033200"/>
      </dsp:txXfrm>
    </dsp:sp>
    <dsp:sp modelId="{E2F3FA2F-E1C7-4C05-8B05-C32B42A9A930}">
      <dsp:nvSpPr>
        <dsp:cNvPr id="10" name="圆角矩形 9"/>
        <dsp:cNvSpPr/>
      </dsp:nvSpPr>
      <dsp:spPr bwMode="white">
        <a:xfrm>
          <a:off x="406400" y="3749807"/>
          <a:ext cx="5689600" cy="121032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215053" tIns="0" rIns="215053" bIns="0" anchor="ctr"/>
        <a:lstStyle>
          <a:lvl1pPr algn="l">
            <a:defRPr sz="4100"/>
          </a:lvl1pPr>
          <a:lvl2pPr marL="285750" indent="-285750" algn="l">
            <a:defRPr sz="3100"/>
          </a:lvl2pPr>
          <a:lvl3pPr marL="571500" indent="-285750" algn="l">
            <a:defRPr sz="3100"/>
          </a:lvl3pPr>
          <a:lvl4pPr marL="857250" indent="-285750" algn="l">
            <a:defRPr sz="3100"/>
          </a:lvl4pPr>
          <a:lvl5pPr marL="1143000" indent="-285750" algn="l">
            <a:defRPr sz="3100"/>
          </a:lvl5pPr>
          <a:lvl6pPr marL="1428750" indent="-285750" algn="l">
            <a:defRPr sz="3100"/>
          </a:lvl6pPr>
          <a:lvl7pPr marL="1714500" indent="-285750" algn="l">
            <a:defRPr sz="3100"/>
          </a:lvl7pPr>
          <a:lvl8pPr marL="2000250" indent="-285750" algn="l">
            <a:defRPr sz="3100"/>
          </a:lvl8pPr>
          <a:lvl9pPr marL="2286000" indent="-285750" algn="l">
            <a:defRPr sz="3100"/>
          </a:lvl9pPr>
        </a:lstStyle>
        <a:p>
          <a:pPr lvl="0">
            <a:lnSpc>
              <a:spcPct val="100000"/>
            </a:lnSpc>
            <a:spcBef>
              <a:spcPct val="0"/>
            </a:spcBef>
            <a:spcAft>
              <a:spcPct val="35000"/>
            </a:spcAft>
          </a:pPr>
          <a:r>
            <a:rPr lang="zh-CN" altLang="en-US"/>
            <a:t>维普考试服务</a:t>
          </a:r>
          <a:r>
            <a:rPr lang="zh-CN" altLang="en-US"/>
            <a:t>平台</a:t>
          </a:r>
          <a:endParaRPr lang="zh-CN" altLang="en-US"/>
        </a:p>
      </dsp:txBody>
      <dsp:txXfrm>
        <a:off x="406400" y="3749807"/>
        <a:ext cx="5689600" cy="1210320"/>
      </dsp:txXfrm>
    </dsp:sp>
    <dsp:sp modelId="{0797CEA2-9F9D-4159-A8DC-2F0D60611F3B}">
      <dsp:nvSpPr>
        <dsp:cNvPr id="3" name="矩形 2" hidden="1"/>
        <dsp:cNvSpPr/>
      </dsp:nvSpPr>
      <dsp:spPr>
        <a:xfrm>
          <a:off x="0" y="30287"/>
          <a:ext cx="406400" cy="1210320"/>
        </a:xfrm>
        <a:prstGeom prst="rect">
          <a:avLst/>
        </a:prstGeom>
      </dsp:spPr>
      <dsp:txXfrm>
        <a:off x="0" y="30287"/>
        <a:ext cx="406400" cy="1210320"/>
      </dsp:txXfrm>
    </dsp:sp>
    <dsp:sp modelId="{3559B5A5-3E91-49F5-A868-297DBB575668}">
      <dsp:nvSpPr>
        <dsp:cNvPr id="6" name="矩形 5" hidden="1"/>
        <dsp:cNvSpPr/>
      </dsp:nvSpPr>
      <dsp:spPr>
        <a:xfrm>
          <a:off x="0" y="1890047"/>
          <a:ext cx="406400" cy="1210320"/>
        </a:xfrm>
        <a:prstGeom prst="rect">
          <a:avLst/>
        </a:prstGeom>
      </dsp:spPr>
      <dsp:txXfrm>
        <a:off x="0" y="1890047"/>
        <a:ext cx="406400" cy="1210320"/>
      </dsp:txXfrm>
    </dsp:sp>
    <dsp:sp modelId="{06AA40BB-9886-4B46-8ECB-F4B42996D2E4}">
      <dsp:nvSpPr>
        <dsp:cNvPr id="9" name="矩形 8" hidden="1"/>
        <dsp:cNvSpPr/>
      </dsp:nvSpPr>
      <dsp:spPr>
        <a:xfrm>
          <a:off x="0" y="3749807"/>
          <a:ext cx="406400" cy="1210320"/>
        </a:xfrm>
        <a:prstGeom prst="rect">
          <a:avLst/>
        </a:prstGeom>
      </dsp:spPr>
      <dsp:txXfrm>
        <a:off x="0" y="3749807"/>
        <a:ext cx="406400" cy="121032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128375" cy="5416550"/>
        <a:chOff x="0" y="0"/>
        <a:chExt cx="11128375" cy="5416550"/>
      </a:xfrm>
    </dsp:grpSpPr>
    <dsp:sp modelId="{D76AE918-ABC8-47B8-8DD8-96F195BFB5B5}">
      <dsp:nvSpPr>
        <dsp:cNvPr id="4" name="同侧圆角矩形 3"/>
        <dsp:cNvSpPr/>
      </dsp:nvSpPr>
      <dsp:spPr bwMode="white">
        <a:xfrm rot="5400000">
          <a:off x="6868385" y="-2687443"/>
          <a:ext cx="1397819" cy="7122160"/>
        </a:xfrm>
        <a:prstGeom prst="round2Same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rot="-5400000" vert="horz" wrap="square" lIns="247650" tIns="123825" rIns="247650" bIns="123825" anchor="ctr"/>
        <a:lstStyle>
          <a:lvl1pPr algn="l">
            <a:defRPr sz="6500"/>
          </a:lvl1pPr>
          <a:lvl2pPr marL="285750" indent="-285750" algn="l">
            <a:defRPr sz="5100"/>
          </a:lvl2pPr>
          <a:lvl3pPr marL="571500" indent="-285750" algn="l">
            <a:defRPr sz="5100"/>
          </a:lvl3pPr>
          <a:lvl4pPr marL="857250" indent="-285750" algn="l">
            <a:defRPr sz="5100"/>
          </a:lvl4pPr>
          <a:lvl5pPr marL="1143000" indent="-285750" algn="l">
            <a:defRPr sz="5100"/>
          </a:lvl5pPr>
          <a:lvl6pPr marL="1428750" indent="-285750" algn="l">
            <a:defRPr sz="5100"/>
          </a:lvl6pPr>
          <a:lvl7pPr marL="1714500" indent="-285750" algn="l">
            <a:defRPr sz="5100"/>
          </a:lvl7pPr>
          <a:lvl8pPr marL="2000250" indent="-285750" algn="l">
            <a:defRPr sz="5100"/>
          </a:lvl8pPr>
          <a:lvl9pPr marL="2286000" indent="-285750" algn="l">
            <a:defRPr sz="5100"/>
          </a:lvl9pPr>
        </a:lstStyle>
        <a:p>
          <a:pPr lvl="1">
            <a:lnSpc>
              <a:spcPct val="100000"/>
            </a:lnSpc>
            <a:spcBef>
              <a:spcPct val="0"/>
            </a:spcBef>
            <a:spcAft>
              <a:spcPct val="15000"/>
            </a:spcAft>
            <a:buChar char="•"/>
          </a:pPr>
          <a:endParaRPr lang="zh-CN" altLang="en-US">
            <a:solidFill>
              <a:schemeClr val="dk1"/>
            </a:solidFill>
          </a:endParaRPr>
        </a:p>
      </dsp:txBody>
      <dsp:txXfrm rot="5400000">
        <a:off x="6868385" y="-2687443"/>
        <a:ext cx="1397819" cy="7122160"/>
      </dsp:txXfrm>
    </dsp:sp>
    <dsp:sp modelId="{BD6C8DA9-0F3A-464E-ACD2-6660B6C6E5C4}">
      <dsp:nvSpPr>
        <dsp:cNvPr id="3" name="圆角矩形 2"/>
        <dsp:cNvSpPr/>
      </dsp:nvSpPr>
      <dsp:spPr bwMode="white">
        <a:xfrm>
          <a:off x="3795328" y="47613"/>
          <a:ext cx="4006215" cy="1747274"/>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67640" tIns="83820" rIns="167640" bIns="83820" anchor="ctr"/>
        <a:lstStyle>
          <a:lvl1pPr algn="ctr">
            <a:defRPr sz="4400"/>
          </a:lvl1pPr>
          <a:lvl2pPr marL="285750" indent="-285750" algn="ctr">
            <a:defRPr sz="3400"/>
          </a:lvl2pPr>
          <a:lvl3pPr marL="571500" indent="-285750" algn="ctr">
            <a:defRPr sz="3400"/>
          </a:lvl3pPr>
          <a:lvl4pPr marL="857250" indent="-285750" algn="ctr">
            <a:defRPr sz="3400"/>
          </a:lvl4pPr>
          <a:lvl5pPr marL="1143000" indent="-285750" algn="ctr">
            <a:defRPr sz="3400"/>
          </a:lvl5pPr>
          <a:lvl6pPr marL="1428750" indent="-285750" algn="ctr">
            <a:defRPr sz="3400"/>
          </a:lvl6pPr>
          <a:lvl7pPr marL="1714500" indent="-285750" algn="ctr">
            <a:defRPr sz="3400"/>
          </a:lvl7pPr>
          <a:lvl8pPr marL="2000250" indent="-285750" algn="ctr">
            <a:defRPr sz="3400"/>
          </a:lvl8pPr>
          <a:lvl9pPr marL="2286000" indent="-285750" algn="ctr">
            <a:defRPr sz="3400"/>
          </a:lvl9pPr>
        </a:lstStyle>
        <a:p>
          <a:pPr lvl="0">
            <a:lnSpc>
              <a:spcPct val="100000"/>
            </a:lnSpc>
            <a:spcBef>
              <a:spcPct val="0"/>
            </a:spcBef>
            <a:spcAft>
              <a:spcPct val="35000"/>
            </a:spcAft>
          </a:pPr>
          <a:r>
            <a:rPr lang="zh-CN" altLang="en-US">
              <a:latin typeface="宋体" panose="02010600030101010101" pitchFamily="2" charset="-122"/>
              <a:ea typeface="宋体" panose="02010600030101010101" pitchFamily="2" charset="-122"/>
              <a:cs typeface="宋体" panose="02010600030101010101" pitchFamily="2" charset="-122"/>
              <a:sym typeface="+mn-ea"/>
            </a:rPr>
            <a:t>浩瀚智能的知识发现</a:t>
          </a:r>
          <a:endParaRPr lang="zh-CN" altLang="en-US"/>
        </a:p>
      </dsp:txBody>
      <dsp:txXfrm>
        <a:off x="3795328" y="47613"/>
        <a:ext cx="4006215" cy="1747274"/>
      </dsp:txXfrm>
    </dsp:sp>
    <dsp:sp modelId="{B1799245-8A88-4DFD-8913-C5C978690807}">
      <dsp:nvSpPr>
        <dsp:cNvPr id="6" name="同侧圆角矩形 5"/>
        <dsp:cNvSpPr/>
      </dsp:nvSpPr>
      <dsp:spPr bwMode="white">
        <a:xfrm rot="5400000">
          <a:off x="6868385" y="-852805"/>
          <a:ext cx="1397819" cy="7122160"/>
        </a:xfrm>
        <a:prstGeom prst="round2Same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rot="-5400000" vert="horz" wrap="square" lIns="247650" tIns="123825" rIns="247650" bIns="123825" anchor="ctr"/>
        <a:lstStyle>
          <a:lvl1pPr algn="l">
            <a:defRPr sz="6500"/>
          </a:lvl1pPr>
          <a:lvl2pPr marL="285750" indent="-285750" algn="l">
            <a:defRPr sz="5100"/>
          </a:lvl2pPr>
          <a:lvl3pPr marL="571500" indent="-285750" algn="l">
            <a:defRPr sz="5100"/>
          </a:lvl3pPr>
          <a:lvl4pPr marL="857250" indent="-285750" algn="l">
            <a:defRPr sz="5100"/>
          </a:lvl4pPr>
          <a:lvl5pPr marL="1143000" indent="-285750" algn="l">
            <a:defRPr sz="5100"/>
          </a:lvl5pPr>
          <a:lvl6pPr marL="1428750" indent="-285750" algn="l">
            <a:defRPr sz="5100"/>
          </a:lvl6pPr>
          <a:lvl7pPr marL="1714500" indent="-285750" algn="l">
            <a:defRPr sz="5100"/>
          </a:lvl7pPr>
          <a:lvl8pPr marL="2000250" indent="-285750" algn="l">
            <a:defRPr sz="5100"/>
          </a:lvl8pPr>
          <a:lvl9pPr marL="2286000" indent="-285750" algn="l">
            <a:defRPr sz="5100"/>
          </a:lvl9pPr>
        </a:lstStyle>
        <a:p>
          <a:pPr lvl="1">
            <a:lnSpc>
              <a:spcPct val="100000"/>
            </a:lnSpc>
            <a:spcBef>
              <a:spcPct val="0"/>
            </a:spcBef>
            <a:spcAft>
              <a:spcPct val="15000"/>
            </a:spcAft>
            <a:buChar char="•"/>
          </a:pPr>
          <a:endParaRPr lang="zh-CN" altLang="en-US">
            <a:solidFill>
              <a:schemeClr val="dk1"/>
            </a:solidFill>
          </a:endParaRPr>
        </a:p>
      </dsp:txBody>
      <dsp:txXfrm rot="5400000">
        <a:off x="6868385" y="-852805"/>
        <a:ext cx="1397819" cy="7122160"/>
      </dsp:txXfrm>
    </dsp:sp>
    <dsp:sp modelId="{F8FCFA27-1E37-47F3-819F-CCC620DE8027}">
      <dsp:nvSpPr>
        <dsp:cNvPr id="5" name="圆角矩形 4"/>
        <dsp:cNvSpPr/>
      </dsp:nvSpPr>
      <dsp:spPr bwMode="white">
        <a:xfrm>
          <a:off x="3795328" y="1901943"/>
          <a:ext cx="4006215" cy="1747274"/>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67640" tIns="83820" rIns="167640" bIns="83820" anchor="ctr"/>
        <a:lstStyle>
          <a:lvl1pPr algn="ctr">
            <a:defRPr sz="4400"/>
          </a:lvl1pPr>
          <a:lvl2pPr marL="285750" indent="-285750" algn="ctr">
            <a:defRPr sz="3400"/>
          </a:lvl2pPr>
          <a:lvl3pPr marL="571500" indent="-285750" algn="ctr">
            <a:defRPr sz="3400"/>
          </a:lvl3pPr>
          <a:lvl4pPr marL="857250" indent="-285750" algn="ctr">
            <a:defRPr sz="3400"/>
          </a:lvl4pPr>
          <a:lvl5pPr marL="1143000" indent="-285750" algn="ctr">
            <a:defRPr sz="3400"/>
          </a:lvl5pPr>
          <a:lvl6pPr marL="1428750" indent="-285750" algn="ctr">
            <a:defRPr sz="3400"/>
          </a:lvl6pPr>
          <a:lvl7pPr marL="1714500" indent="-285750" algn="ctr">
            <a:defRPr sz="3400"/>
          </a:lvl7pPr>
          <a:lvl8pPr marL="2000250" indent="-285750" algn="ctr">
            <a:defRPr sz="3400"/>
          </a:lvl8pPr>
          <a:lvl9pPr marL="2286000" indent="-285750" algn="ctr">
            <a:defRPr sz="3400"/>
          </a:lvl9pPr>
        </a:lstStyle>
        <a:p>
          <a:pPr lvl="0">
            <a:lnSpc>
              <a:spcPct val="100000"/>
            </a:lnSpc>
            <a:spcBef>
              <a:spcPct val="0"/>
            </a:spcBef>
            <a:spcAft>
              <a:spcPct val="35000"/>
            </a:spcAft>
          </a:pPr>
          <a:r>
            <a:rPr>
              <a:sym typeface="+mn-ea"/>
            </a:rPr>
            <a:t>纸</a:t>
          </a:r>
          <a:r>
            <a:rPr lang="zh-CN" altLang="en-US">
              <a:latin typeface="宋体" panose="02010600030101010101" pitchFamily="2" charset="-122"/>
              <a:ea typeface="宋体" panose="02010600030101010101" pitchFamily="2" charset="-122"/>
              <a:cs typeface="宋体" panose="02010600030101010101" pitchFamily="2" charset="-122"/>
              <a:sym typeface="+mn-ea"/>
            </a:rPr>
            <a:t>电一体的馆藏揭示</a:t>
          </a:r>
          <a:endParaRPr lang="zh-CN" altLang="en-US">
            <a:latin typeface="宋体" panose="02010600030101010101" pitchFamily="2" charset="-122"/>
            <a:ea typeface="宋体" panose="02010600030101010101" pitchFamily="2" charset="-122"/>
            <a:cs typeface="宋体" panose="02010600030101010101" pitchFamily="2" charset="-122"/>
          </a:endParaRPr>
        </a:p>
      </dsp:txBody>
      <dsp:txXfrm>
        <a:off x="3795328" y="1901943"/>
        <a:ext cx="4006215" cy="1747274"/>
      </dsp:txXfrm>
    </dsp:sp>
    <dsp:sp modelId="{F00652BC-5530-4BD7-A5E2-D7101737A3B5}">
      <dsp:nvSpPr>
        <dsp:cNvPr id="8" name="同侧圆角矩形 7"/>
        <dsp:cNvSpPr/>
      </dsp:nvSpPr>
      <dsp:spPr bwMode="white">
        <a:xfrm rot="5400000">
          <a:off x="6868385" y="981833"/>
          <a:ext cx="1397819" cy="7122160"/>
        </a:xfrm>
        <a:prstGeom prst="round2SameRect">
          <a:avLst/>
        </a:prstGeom>
      </dsp:spPr>
      <dsp:style>
        <a:lnRef idx="2">
          <a:schemeClr val="accent1">
            <a:alpha val="90000"/>
            <a:tint val="40000"/>
          </a:schemeClr>
        </a:lnRef>
        <a:fillRef idx="1">
          <a:schemeClr val="accent1">
            <a:alpha val="90000"/>
            <a:tint val="40000"/>
          </a:schemeClr>
        </a:fillRef>
        <a:effectRef idx="0">
          <a:scrgbClr r="0" g="0" b="0"/>
        </a:effectRef>
        <a:fontRef idx="minor"/>
      </dsp:style>
      <dsp:txBody>
        <a:bodyPr rot="-5400000" vert="horz" wrap="square" lIns="53340" tIns="26670" rIns="53340" bIns="2667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endParaRPr lang="zh-CN" altLang="en-US" sz="1400">
            <a:solidFill>
              <a:schemeClr val="dk1"/>
            </a:solidFill>
          </a:endParaRPr>
        </a:p>
      </dsp:txBody>
      <dsp:txXfrm rot="5400000">
        <a:off x="6868385" y="981833"/>
        <a:ext cx="1397819" cy="7122160"/>
      </dsp:txXfrm>
    </dsp:sp>
    <dsp:sp modelId="{F3A1F871-519C-4E76-89EE-B8DB3D0BD125}">
      <dsp:nvSpPr>
        <dsp:cNvPr id="7" name="圆角矩形 6"/>
        <dsp:cNvSpPr/>
      </dsp:nvSpPr>
      <dsp:spPr bwMode="white">
        <a:xfrm>
          <a:off x="3824600" y="3669276"/>
          <a:ext cx="4006215" cy="1747274"/>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167640" tIns="83820" rIns="167640" bIns="83820" anchor="ctr"/>
        <a:lstStyle>
          <a:lvl1pPr algn="ctr">
            <a:defRPr sz="4400"/>
          </a:lvl1pPr>
          <a:lvl2pPr marL="285750" indent="-285750" algn="ctr">
            <a:defRPr sz="3400"/>
          </a:lvl2pPr>
          <a:lvl3pPr marL="571500" indent="-285750" algn="ctr">
            <a:defRPr sz="3400"/>
          </a:lvl3pPr>
          <a:lvl4pPr marL="857250" indent="-285750" algn="ctr">
            <a:defRPr sz="3400"/>
          </a:lvl4pPr>
          <a:lvl5pPr marL="1143000" indent="-285750" algn="ctr">
            <a:defRPr sz="3400"/>
          </a:lvl5pPr>
          <a:lvl6pPr marL="1428750" indent="-285750" algn="ctr">
            <a:defRPr sz="3400"/>
          </a:lvl6pPr>
          <a:lvl7pPr marL="1714500" indent="-285750" algn="ctr">
            <a:defRPr sz="3400"/>
          </a:lvl7pPr>
          <a:lvl8pPr marL="2000250" indent="-285750" algn="ctr">
            <a:defRPr sz="3400"/>
          </a:lvl8pPr>
          <a:lvl9pPr marL="2286000" indent="-285750" algn="ctr">
            <a:defRPr sz="3400"/>
          </a:lvl9pPr>
        </a:lstStyle>
        <a:p>
          <a:pPr lvl="0">
            <a:lnSpc>
              <a:spcPct val="100000"/>
            </a:lnSpc>
            <a:spcBef>
              <a:spcPct val="0"/>
            </a:spcBef>
            <a:spcAft>
              <a:spcPct val="35000"/>
            </a:spcAft>
          </a:pPr>
          <a:r>
            <a:rPr lang="zh-CN" altLang="en-US"/>
            <a:t>可见可得的全文获取</a:t>
          </a:r>
          <a:endParaRPr lang="zh-CN" altLang="en-US"/>
        </a:p>
      </dsp:txBody>
      <dsp:txXfrm>
        <a:off x="3824600" y="3669276"/>
        <a:ext cx="4006215" cy="1747274"/>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rSet qsTypeId="urn:microsoft.com/office/officeart/2005/8/quickstyle/simple5"/>
        </dgm:pt>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rSet csTypeId="urn:microsoft.com/office/officeart/2005/8/colors/accent6_5"/>
        </dgm:pt>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阿里巴巴普惠体" panose="00020600040101010101" charset="-122"/>
              <a:ea typeface="阿里巴巴普惠体" panose="00020600040101010101" charset="-122"/>
              <a:cs typeface="阿里巴巴普惠体"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阿里巴巴普惠体" panose="00020600040101010101" charset="-122"/>
              </a:rPr>
            </a:fld>
            <a:endParaRPr lang="zh-CN" altLang="en-US">
              <a:cs typeface="阿里巴巴普惠体"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阿里巴巴普惠体" panose="00020600040101010101" charset="-122"/>
              <a:ea typeface="阿里巴巴普惠体" panose="00020600040101010101" charset="-122"/>
              <a:cs typeface="阿里巴巴普惠体"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阿里巴巴普惠体" panose="00020600040101010101" charset="-122"/>
              </a:rPr>
            </a:fld>
            <a:endParaRPr lang="zh-CN" altLang="en-US">
              <a:cs typeface="阿里巴巴普惠体" panose="0002060004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阿里巴巴普惠体" panose="00020600040101010101" charset="-122"/>
                <a:ea typeface="阿里巴巴普惠体" panose="00020600040101010101" charset="-122"/>
                <a:cs typeface="阿里巴巴普惠体"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阿里巴巴普惠体" panose="00020600040101010101" charset="-122"/>
                <a:ea typeface="阿里巴巴普惠体" panose="00020600040101010101" charset="-122"/>
                <a:cs typeface="阿里巴巴普惠体" panose="00020600040101010101"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阿里巴巴普惠体" panose="00020600040101010101" charset="-122"/>
                <a:ea typeface="阿里巴巴普惠体" panose="00020600040101010101" charset="-122"/>
                <a:cs typeface="阿里巴巴普惠体"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阿里巴巴普惠体" panose="00020600040101010101" charset="-122"/>
                <a:ea typeface="阿里巴巴普惠体" panose="00020600040101010101" charset="-122"/>
                <a:cs typeface="阿里巴巴普惠体" panose="00020600040101010101"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4572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9144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3716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1828800" algn="l" defTabSz="914400" rtl="0" eaLnBrk="1" latinLnBrk="0" hangingPunct="1">
      <a:defRPr sz="12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幻灯片图像占位符 1"/>
          <p:cNvSpPr>
            <a:spLocks noGrp="1" noRot="1"/>
          </p:cNvSpPr>
          <p:nvPr>
            <p:ph type="sldImg"/>
          </p:nvPr>
        </p:nvSpPr>
        <p:spPr/>
      </p:sp>
      <p:sp>
        <p:nvSpPr>
          <p:cNvPr id="34818"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充分体 现“知识发现与原文保障”的根本价值，为图书馆解决“纸电一体、自主服务” 核心诉求。能给帮助图书馆全面揭示馆藏资源建设的成果、提升图书馆的资源发 现水平及全文保障的能力，实现海量的元数据整合，一站式的检索发现。数据来 源涵盖图书、期刊、报纸、学位论文、专利、标准、法规、多媒体视频、科技报 告等数十种文献类型。</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通过在线下载和原文传递方式实现全文保障服务，</a:t>
            </a:r>
            <a:r>
              <a:rPr lang="zh-CN" altLang="en-US">
                <a:sym typeface="+mn-ea"/>
              </a:rPr>
              <a:t>解决读者跨库检索耗时耗力对问题。</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“职业资格考试”模块是以各种资格考 试或从业执业考试为主要内容的真题试卷和模拟试卷，截止至目前，加工试卷 40 万余套，其中包含 5 万余套真题试卷，是目前国内职业资格考试试卷收录最 多最全的产品</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包含筛选试卷、考试倒计时、答题卡、退出续答、下载试卷等功能，完备强大的试卷库功能可以帮助使用者更好的备战应考。</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CCB378-8B12-144B-A92A-CC48F12F58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17A9131-7283-4C91-AA02-04DA17723418}"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45A480D-85B3-4508-8BF5-4984D62F42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45A480D-85B3-4508-8BF5-4984D62F42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45A480D-85B3-4508-8BF5-4984D62F42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幻灯片图像占位符 1"/>
          <p:cNvSpPr>
            <a:spLocks noGrp="1" noRot="1"/>
          </p:cNvSpPr>
          <p:nvPr>
            <p:ph type="sldImg"/>
          </p:nvPr>
        </p:nvSpPr>
        <p:spPr/>
      </p:sp>
      <p:sp>
        <p:nvSpPr>
          <p:cNvPr id="40962"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幻灯片图像占位符 1"/>
          <p:cNvSpPr>
            <a:spLocks noGrp="1" noRot="1"/>
          </p:cNvSpPr>
          <p:nvPr>
            <p:ph type="sldImg"/>
          </p:nvPr>
        </p:nvSpPr>
        <p:spPr/>
      </p:sp>
      <p:sp>
        <p:nvSpPr>
          <p:cNvPr id="43010"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2AA6D5-BE7A-4A02-A9A9-BB043794934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nSpc>
                <a:spcPct val="120000"/>
              </a:lnSpc>
            </a:pPr>
            <a:r>
              <a:rPr lang="zh-CN" altLang="en-US" dirty="0" smtClean="0">
                <a:solidFill>
                  <a:schemeClr val="tx1">
                    <a:lumMod val="65000"/>
                    <a:lumOff val="35000"/>
                  </a:schemeClr>
                </a:solidFill>
                <a:sym typeface="+mn-ea"/>
              </a:rPr>
              <a:t>　　</a:t>
            </a:r>
            <a:r>
              <a:rPr lang="en-US" altLang="zh-CN" dirty="0" smtClean="0">
                <a:solidFill>
                  <a:schemeClr val="tx1">
                    <a:lumMod val="65000"/>
                    <a:lumOff val="35000"/>
                  </a:schemeClr>
                </a:solidFill>
                <a:sym typeface="+mn-ea"/>
              </a:rPr>
              <a:t>《</a:t>
            </a:r>
            <a:r>
              <a:rPr lang="zh-CN" altLang="en-US" dirty="0">
                <a:solidFill>
                  <a:schemeClr val="tx1">
                    <a:lumMod val="65000"/>
                    <a:lumOff val="35000"/>
                  </a:schemeClr>
                </a:solidFill>
                <a:sym typeface="+mn-ea"/>
              </a:rPr>
              <a:t>中文期刊服务平台</a:t>
            </a:r>
            <a:r>
              <a:rPr lang="en-US" altLang="zh-CN" dirty="0">
                <a:solidFill>
                  <a:schemeClr val="tx1">
                    <a:lumMod val="65000"/>
                    <a:lumOff val="35000"/>
                  </a:schemeClr>
                </a:solidFill>
                <a:sym typeface="+mn-ea"/>
              </a:rPr>
              <a:t>》</a:t>
            </a:r>
            <a:r>
              <a:rPr lang="zh-CN" altLang="en-US" dirty="0">
                <a:solidFill>
                  <a:schemeClr val="tx1">
                    <a:lumMod val="65000"/>
                    <a:lumOff val="35000"/>
                  </a:schemeClr>
                </a:solidFill>
                <a:sym typeface="+mn-ea"/>
              </a:rPr>
              <a:t>是以中文期刊资源保障为核心基础，以数据检索应用</a:t>
            </a:r>
            <a:r>
              <a:rPr lang="zh-CN" altLang="en-US" dirty="0" smtClean="0">
                <a:solidFill>
                  <a:schemeClr val="tx1">
                    <a:lumMod val="65000"/>
                    <a:lumOff val="35000"/>
                  </a:schemeClr>
                </a:solidFill>
                <a:sym typeface="+mn-ea"/>
              </a:rPr>
              <a:t>为导向，</a:t>
            </a:r>
            <a:r>
              <a:rPr lang="zh-CN" altLang="en-US" dirty="0">
                <a:solidFill>
                  <a:schemeClr val="tx1">
                    <a:lumMod val="65000"/>
                    <a:lumOff val="35000"/>
                  </a:schemeClr>
                </a:solidFill>
                <a:sym typeface="+mn-ea"/>
              </a:rPr>
              <a:t>以数据挖掘与分析为特色，面向教、学、产、研等多场景应用的期刊大数据服务平台</a:t>
            </a:r>
            <a:r>
              <a:rPr lang="zh-CN" altLang="en-US" dirty="0" smtClean="0">
                <a:solidFill>
                  <a:schemeClr val="tx1">
                    <a:lumMod val="65000"/>
                    <a:lumOff val="35000"/>
                  </a:schemeClr>
                </a:solidFill>
                <a:sym typeface="+mn-ea"/>
              </a:rPr>
              <a:t>。</a:t>
            </a:r>
            <a:endParaRPr lang="en-US" altLang="zh-CN" dirty="0" smtClean="0">
              <a:solidFill>
                <a:schemeClr val="tx1">
                  <a:lumMod val="65000"/>
                  <a:lumOff val="35000"/>
                </a:schemeClr>
              </a:solidFill>
            </a:endParaRPr>
          </a:p>
          <a:p>
            <a:pPr>
              <a:lnSpc>
                <a:spcPct val="120000"/>
              </a:lnSpc>
            </a:pPr>
            <a:r>
              <a:rPr lang="zh-CN" altLang="en-US" dirty="0">
                <a:solidFill>
                  <a:schemeClr val="tx1">
                    <a:lumMod val="65000"/>
                    <a:lumOff val="35000"/>
                  </a:schemeClr>
                </a:solidFill>
                <a:sym typeface="+mn-ea"/>
              </a:rPr>
              <a:t>　</a:t>
            </a:r>
            <a:r>
              <a:rPr lang="zh-CN" altLang="en-US" dirty="0" smtClean="0">
                <a:solidFill>
                  <a:schemeClr val="tx1">
                    <a:lumMod val="65000"/>
                    <a:lumOff val="35000"/>
                  </a:schemeClr>
                </a:solidFill>
                <a:sym typeface="+mn-ea"/>
              </a:rPr>
              <a:t>　平台</a:t>
            </a:r>
            <a:r>
              <a:rPr lang="zh-CN" altLang="en-US" dirty="0">
                <a:solidFill>
                  <a:schemeClr val="tx1">
                    <a:lumMod val="65000"/>
                    <a:lumOff val="35000"/>
                  </a:schemeClr>
                </a:solidFill>
                <a:sym typeface="+mn-ea"/>
              </a:rPr>
              <a:t>采用了先进的大数据构架与云端服务模式，通过准确、完整的数据索引和知识本体分析，着力为读者及信息服务机构提供优质的知识服务解决方案和良好的使用体验</a:t>
            </a:r>
            <a:r>
              <a:rPr lang="zh-CN" altLang="en-US" dirty="0" smtClean="0">
                <a:solidFill>
                  <a:schemeClr val="tx1">
                    <a:lumMod val="65000"/>
                    <a:lumOff val="35000"/>
                  </a:schemeClr>
                </a:solidFill>
                <a:sym typeface="+mn-ea"/>
              </a:rPr>
              <a:t>。</a:t>
            </a:r>
            <a:endParaRPr lang="zh-CN" altLang="en-US" dirty="0">
              <a:solidFill>
                <a:schemeClr val="tx1">
                  <a:lumMod val="65000"/>
                  <a:lumOff val="35000"/>
                </a:schemeClr>
              </a:solidFill>
            </a:endParaRPr>
          </a:p>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0"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p:cSld name="Title &amp; Tex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7088691" y="6363024"/>
            <a:ext cx="38608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endParaRPr lang="en-US" dirty="0">
              <a:solidFill>
                <a:prstClr val="white">
                  <a:lumMod val="50000"/>
                </a:prstClr>
              </a:solidFill>
            </a:endParaRPr>
          </a:p>
        </p:txBody>
      </p:sp>
      <p:sp>
        <p:nvSpPr>
          <p:cNvPr id="8" name="Slide Number Placeholder 5"/>
          <p:cNvSpPr>
            <a:spLocks noGrp="1"/>
          </p:cNvSpPr>
          <p:nvPr>
            <p:ph type="sldNum" sz="quarter" idx="4"/>
          </p:nvPr>
        </p:nvSpPr>
        <p:spPr>
          <a:xfrm>
            <a:off x="11130962" y="6363024"/>
            <a:ext cx="652895" cy="365125"/>
          </a:xfrm>
          <a:prstGeom prst="rect">
            <a:avLst/>
          </a:prstGeom>
        </p:spPr>
        <p:txBody>
          <a:bodyPr vert="horz" lIns="91440" tIns="45720" rIns="91440" bIns="45720" rtlCol="0" anchor="ctr"/>
          <a:lstStyle>
            <a:lvl1pPr algn="r">
              <a:defRPr sz="1200">
                <a:solidFill>
                  <a:schemeClr val="tx2"/>
                </a:solidFill>
              </a:defRPr>
            </a:lvl1pPr>
          </a:lstStyle>
          <a:p>
            <a:fld id="{B4F7E415-E5AE-4930-BE63-010120D4D646}" type="slidenum">
              <a:rPr lang="en-US" smtClean="0">
                <a:solidFill>
                  <a:srgbClr val="000000"/>
                </a:solidFill>
              </a:rPr>
            </a:fld>
            <a:endParaRPr lang="en-US" dirty="0">
              <a:solidFill>
                <a:srgbClr val="000000"/>
              </a:solidFill>
            </a:endParaRPr>
          </a:p>
        </p:txBody>
      </p:sp>
      <p:sp>
        <p:nvSpPr>
          <p:cNvPr id="5" name="Text Placeholder 4"/>
          <p:cNvSpPr>
            <a:spLocks noGrp="1"/>
          </p:cNvSpPr>
          <p:nvPr>
            <p:ph type="body" sz="quarter" idx="11"/>
          </p:nvPr>
        </p:nvSpPr>
        <p:spPr>
          <a:xfrm>
            <a:off x="558800" y="1600202"/>
            <a:ext cx="11226800" cy="2010807"/>
          </a:xfrm>
        </p:spPr>
        <p:txBody>
          <a:bodyPr/>
          <a:lstStyle>
            <a:lvl4pPr>
              <a:defRPr lang="en-US" sz="2665" kern="1200" dirty="0">
                <a:solidFill>
                  <a:schemeClr val="tx2"/>
                </a:solidFill>
                <a:latin typeface="+mn-lt"/>
                <a:ea typeface="+mn-ea"/>
                <a:cs typeface="+mn-cs"/>
              </a:defRPr>
            </a:lvl4pPr>
            <a:lvl5pPr marL="2743200" indent="-1572895">
              <a:defRPr lang="en-US" sz="2665" kern="1200" dirty="0" smtClean="0">
                <a:solidFill>
                  <a:schemeClr val="tx2"/>
                </a:solidFill>
                <a:latin typeface="+mn-lt"/>
                <a:ea typeface="+mn-ea"/>
                <a:cs typeface="+mn-cs"/>
              </a:defRPr>
            </a:lvl5pPr>
            <a:lvl6pPr marL="1981200" indent="-457200">
              <a:defRPr/>
            </a:lvl6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p:txBody>
      </p:sp>
      <p:sp>
        <p:nvSpPr>
          <p:cNvPr id="3" name="Title 2"/>
          <p:cNvSpPr>
            <a:spLocks noGrp="1"/>
          </p:cNvSpPr>
          <p:nvPr>
            <p:ph type="title"/>
          </p:nvPr>
        </p:nvSpPr>
        <p:spPr/>
        <p:txBody>
          <a:bodyPr/>
          <a:lstStyle/>
          <a:p>
            <a:r>
              <a:rPr lang="en-US"/>
              <a:t>Click to edit Master title style</a:t>
            </a:r>
            <a:endParaRPr lang="en-US"/>
          </a:p>
        </p:txBody>
      </p:sp>
      <p:sp>
        <p:nvSpPr>
          <p:cNvPr id="6" name="矩形 68"/>
          <p:cNvSpPr/>
          <p:nvPr userDrawn="1"/>
        </p:nvSpPr>
        <p:spPr>
          <a:xfrm>
            <a:off x="0" y="0"/>
            <a:ext cx="215900" cy="1223963"/>
          </a:xfrm>
          <a:prstGeom prst="rect">
            <a:avLst/>
          </a:prstGeom>
          <a:solidFill>
            <a:srgbClr val="0070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a typeface="楷体" panose="02010609060101010101" pitchFamily="49" charset="-122"/>
            </a:endParaRPr>
          </a:p>
        </p:txBody>
      </p:sp>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p:cSld name="Section Divider Quote Slide Knockout Text">
    <p:spTree>
      <p:nvGrpSpPr>
        <p:cNvPr id="1" name=""/>
        <p:cNvGrpSpPr/>
        <p:nvPr/>
      </p:nvGrpSpPr>
      <p:grpSpPr>
        <a:xfrm>
          <a:off x="0" y="0"/>
          <a:ext cx="0" cy="0"/>
          <a:chOff x="0" y="0"/>
          <a:chExt cx="0" cy="0"/>
        </a:xfrm>
      </p:grpSpPr>
      <p:sp>
        <p:nvSpPr>
          <p:cNvPr id="9" name="Rectangle 8"/>
          <p:cNvSpPr/>
          <p:nvPr/>
        </p:nvSpPr>
        <p:spPr>
          <a:xfrm>
            <a:off x="1" y="-4233"/>
            <a:ext cx="12192000" cy="6155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600"/>
            <a:endParaRPr lang="en-US" sz="2400" dirty="0">
              <a:solidFill>
                <a:prstClr val="white"/>
              </a:solidFill>
            </a:endParaRPr>
          </a:p>
        </p:txBody>
      </p:sp>
      <p:sp>
        <p:nvSpPr>
          <p:cNvPr id="5" name="Text Placeholder 4"/>
          <p:cNvSpPr>
            <a:spLocks noGrp="1"/>
          </p:cNvSpPr>
          <p:nvPr>
            <p:ph type="body" sz="quarter" idx="11" hasCustomPrompt="1"/>
          </p:nvPr>
        </p:nvSpPr>
        <p:spPr>
          <a:xfrm>
            <a:off x="558800" y="2741541"/>
            <a:ext cx="11225056" cy="943848"/>
          </a:xfrm>
        </p:spPr>
        <p:txBody>
          <a:bodyPr anchor="b"/>
          <a:lstStyle>
            <a:lvl1pPr marL="0" indent="0" algn="ctr">
              <a:defRPr sz="5335">
                <a:solidFill>
                  <a:schemeClr val="bg1"/>
                </a:solidFill>
              </a:defRPr>
            </a:lvl1pPr>
            <a:lvl2pPr>
              <a:defRPr sz="8000">
                <a:solidFill>
                  <a:schemeClr val="bg1"/>
                </a:solidFill>
              </a:defRPr>
            </a:lvl2pPr>
            <a:lvl3pPr>
              <a:defRPr sz="8000">
                <a:solidFill>
                  <a:schemeClr val="bg1"/>
                </a:solidFill>
              </a:defRPr>
            </a:lvl3pPr>
            <a:lvl4pPr>
              <a:defRPr lang="en-US" sz="8000" kern="1200" dirty="0">
                <a:solidFill>
                  <a:schemeClr val="bg1"/>
                </a:solidFill>
                <a:latin typeface="+mn-lt"/>
                <a:ea typeface="+mn-ea"/>
                <a:cs typeface="+mn-cs"/>
              </a:defRPr>
            </a:lvl4pPr>
            <a:lvl5pPr marL="2743200" indent="-1572895">
              <a:defRPr lang="en-US" sz="2665" kern="1200" dirty="0" smtClean="0">
                <a:solidFill>
                  <a:schemeClr val="tx2"/>
                </a:solidFill>
                <a:latin typeface="+mn-lt"/>
                <a:ea typeface="+mn-ea"/>
                <a:cs typeface="+mn-cs"/>
              </a:defRPr>
            </a:lvl5pPr>
            <a:lvl6pPr marL="1981200" indent="-457200">
              <a:defRPr/>
            </a:lvl6pPr>
          </a:lstStyle>
          <a:p>
            <a:pPr lvl="0"/>
            <a:r>
              <a:rPr lang="en-US" dirty="0"/>
              <a:t>Master text styles</a:t>
            </a:r>
            <a:endParaRPr lang="en-US" dirty="0"/>
          </a:p>
        </p:txBody>
      </p:sp>
      <p:pic>
        <p:nvPicPr>
          <p:cNvPr id="12" name="Afbeelding 6" descr="WK_H_01_Pos_RGB_2400_Colo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601" y="6155999"/>
            <a:ext cx="2276216" cy="612912"/>
          </a:xfrm>
          <a:prstGeom prst="rect">
            <a:avLst/>
          </a:prstGeom>
        </p:spPr>
      </p:pic>
      <p:sp>
        <p:nvSpPr>
          <p:cNvPr id="15" name="Slide Number Placeholder 2"/>
          <p:cNvSpPr>
            <a:spLocks noGrp="1"/>
          </p:cNvSpPr>
          <p:nvPr>
            <p:ph type="sldNum" sz="quarter" idx="4"/>
          </p:nvPr>
        </p:nvSpPr>
        <p:spPr>
          <a:xfrm>
            <a:off x="11130962" y="6363024"/>
            <a:ext cx="652895" cy="365125"/>
          </a:xfrm>
          <a:prstGeom prst="rect">
            <a:avLst/>
          </a:prstGeom>
        </p:spPr>
        <p:txBody>
          <a:bodyPr/>
          <a:lstStyle/>
          <a:p>
            <a:fld id="{B4F7E415-E5AE-4930-BE63-010120D4D646}" type="slidenum">
              <a:rPr lang="en-US">
                <a:solidFill>
                  <a:srgbClr val="000000"/>
                </a:solidFill>
              </a:rPr>
            </a:fld>
            <a:endParaRPr lang="en-US" dirty="0">
              <a:solidFill>
                <a:srgbClr val="000000"/>
              </a:solidFill>
            </a:endParaRPr>
          </a:p>
        </p:txBody>
      </p:sp>
      <p:sp>
        <p:nvSpPr>
          <p:cNvPr id="3" name="Text Placeholder 2"/>
          <p:cNvSpPr>
            <a:spLocks noGrp="1"/>
          </p:cNvSpPr>
          <p:nvPr>
            <p:ph type="body" sz="quarter" idx="12"/>
          </p:nvPr>
        </p:nvSpPr>
        <p:spPr>
          <a:xfrm>
            <a:off x="558801" y="3685390"/>
            <a:ext cx="11226799" cy="502766"/>
          </a:xfrm>
        </p:spPr>
        <p:txBody>
          <a:bodyPr/>
          <a:lstStyle>
            <a:lvl1pPr algn="ctr">
              <a:defRPr>
                <a:solidFill>
                  <a:schemeClr val="bg1"/>
                </a:solidFill>
              </a:defRPr>
            </a:lvl1pPr>
          </a:lstStyle>
          <a:p>
            <a:pPr lvl="0"/>
            <a:r>
              <a:rPr lang="en-US"/>
              <a:t>Click to edit Master text styles</a:t>
            </a:r>
            <a:endParaRPr lang="en-US"/>
          </a:p>
        </p:txBody>
      </p:sp>
    </p:spTree>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11" name="TextBox 10"/>
          <p:cNvSpPr txBox="1"/>
          <p:nvPr userDrawn="1"/>
        </p:nvSpPr>
        <p:spPr>
          <a:xfrm>
            <a:off x="572391"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black"/>
                </a:solidFill>
                <a:effectLst/>
                <a:uLnTx/>
                <a:uFillTx/>
                <a:hlinkClick r:id="rId10"/>
              </a:rPr>
              <a:t>PPT</a:t>
            </a:r>
            <a:r>
              <a:rPr kumimoji="0" lang="zh-CN" altLang="en-US" sz="100" b="0" i="0" u="none" strike="noStrike" kern="0" cap="none" spc="0" normalizeH="0" baseline="0" noProof="0" dirty="0" smtClean="0">
                <a:ln>
                  <a:noFill/>
                </a:ln>
                <a:solidFill>
                  <a:prstClr val="black"/>
                </a:solidFill>
                <a:effectLst/>
                <a:uLnTx/>
                <a:uFillTx/>
                <a:hlinkClick r:id="rId10"/>
              </a:rPr>
              <a:t>模板</a:t>
            </a:r>
            <a:r>
              <a:rPr kumimoji="0" lang="zh-CN" altLang="en-US" sz="100" b="0" i="0" u="none" strike="noStrike" kern="0" cap="none" spc="0" normalizeH="0" baseline="0" noProof="0" dirty="0" smtClean="0">
                <a:ln>
                  <a:noFill/>
                </a:ln>
                <a:solidFill>
                  <a:prstClr val="black"/>
                </a:solidFill>
                <a:effectLst/>
                <a:uLnTx/>
                <a:uFillTx/>
              </a:rPr>
              <a:t> </a:t>
            </a:r>
            <a:r>
              <a:rPr kumimoji="0" lang="en-US" altLang="zh-CN" sz="100" b="0" i="0" u="none" strike="noStrike" kern="0" cap="none" spc="0" normalizeH="0" baseline="0" noProof="0" dirty="0" smtClean="0">
                <a:ln>
                  <a:noFill/>
                </a:ln>
                <a:solidFill>
                  <a:prstClr val="black"/>
                </a:solidFill>
                <a:effectLst/>
                <a:uLnTx/>
                <a:uFillTx/>
              </a:rPr>
              <a:t>http://www.1ppt.com/moban/</a:t>
            </a:r>
            <a:r>
              <a:rPr kumimoji="0" lang="zh-CN" altLang="en-US" sz="100" b="0" i="0" u="none" strike="noStrike" kern="0" cap="none" spc="0" normalizeH="0" baseline="0" noProof="0" dirty="0" smtClean="0">
                <a:ln>
                  <a:noFill/>
                </a:ln>
                <a:solidFill>
                  <a:prstClr val="black"/>
                </a:solidFill>
                <a:effectLst/>
                <a:uLnTx/>
                <a:uFillTx/>
              </a:rPr>
              <a:t> </a:t>
            </a:r>
            <a:endParaRPr kumimoji="0" lang="en-US" altLang="zh-CN" sz="100" b="0" i="0" u="none" strike="noStrike" kern="0" cap="none" spc="0" normalizeH="0" baseline="0" noProof="0" dirty="0" smtClean="0">
              <a:ln>
                <a:noFill/>
              </a:ln>
              <a:solidFill>
                <a:prstClr val="black"/>
              </a:solidFill>
              <a:effectLst/>
              <a:uLnTx/>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tags" Target="../tags/tag70.xml"/><Relationship Id="rId21" Type="http://schemas.openxmlformats.org/officeDocument/2006/relationships/tags" Target="../tags/tag69.xml"/><Relationship Id="rId20" Type="http://schemas.openxmlformats.org/officeDocument/2006/relationships/tags" Target="../tags/tag68.xml"/><Relationship Id="rId2" Type="http://schemas.openxmlformats.org/officeDocument/2006/relationships/slideLayout" Target="../slideLayouts/slideLayout2.xml"/><Relationship Id="rId19" Type="http://schemas.openxmlformats.org/officeDocument/2006/relationships/tags" Target="../tags/tag67.xml"/><Relationship Id="rId18" Type="http://schemas.openxmlformats.org/officeDocument/2006/relationships/tags" Target="../tags/tag66.xml"/><Relationship Id="rId17" Type="http://schemas.openxmlformats.org/officeDocument/2006/relationships/tags" Target="../tags/tag65.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mj-ea"/>
                <a:ea typeface="+mj-ea"/>
                <a:cs typeface="阿里巴巴普惠体"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mj-ea"/>
                <a:ea typeface="+mj-ea"/>
                <a:cs typeface="阿里巴巴普惠体" panose="00020600040101010101" charset="-122"/>
              </a:defRPr>
            </a:lvl1pPr>
          </a:lstStyle>
          <a:p>
            <a:endParaRPr lang="zh-CN" altLang="en-US" dirty="0"/>
          </a:p>
        </p:txBody>
      </p:sp>
      <p:sp>
        <p:nvSpPr>
          <p:cNvPr id="6" name="灯片编号占位符 5"/>
          <p:cNvSpPr>
            <a:spLocks noGrp="1"/>
          </p:cNvSpPr>
          <p:nvPr>
            <p:ph type="sldNum" sz="quarter" idx="4"/>
            <p:custDataLst>
              <p:tags r:id="rId2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mj-ea"/>
                <a:ea typeface="+mj-ea"/>
                <a:cs typeface="阿里巴巴普惠体" panose="00020600040101010101" charset="-122"/>
              </a:defRPr>
            </a:lvl1pPr>
          </a:lstStyle>
          <a:p>
            <a:fld id="{49AE70B2-8BF9-45C0-BB95-33D1B9D3A854}" type="slidenum">
              <a:rPr lang="zh-CN" altLang="en-US" smtClean="0"/>
            </a:fld>
            <a:endParaRPr lang="zh-CN" altLang="en-US" dirty="0"/>
          </a:p>
        </p:txBody>
      </p:sp>
    </p:spTree>
    <p:custDataLst>
      <p:tags r:id="rId2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ea"/>
          <a:ea typeface="+mj-ea"/>
          <a:cs typeface="阿里巴巴普惠体" panose="00020600040101010101"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j-ea"/>
          <a:ea typeface="+mj-ea"/>
          <a:cs typeface="阿里巴巴普惠体"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7.xml"/><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tags" Target="../tags/tag7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png"/><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9.jpeg"/><Relationship Id="rId21" Type="http://schemas.openxmlformats.org/officeDocument/2006/relationships/notesSlide" Target="../notesSlides/notesSlide3.xml"/><Relationship Id="rId20" Type="http://schemas.openxmlformats.org/officeDocument/2006/relationships/slideLayout" Target="../slideLayouts/slideLayout8.xml"/><Relationship Id="rId2" Type="http://schemas.openxmlformats.org/officeDocument/2006/relationships/image" Target="../media/image18.png"/><Relationship Id="rId19" Type="http://schemas.openxmlformats.org/officeDocument/2006/relationships/image" Target="../media/image35.png"/><Relationship Id="rId18" Type="http://schemas.openxmlformats.org/officeDocument/2006/relationships/image" Target="../media/image34.png"/><Relationship Id="rId17" Type="http://schemas.openxmlformats.org/officeDocument/2006/relationships/image" Target="../media/image33.png"/><Relationship Id="rId16" Type="http://schemas.openxmlformats.org/officeDocument/2006/relationships/image" Target="../media/image32.png"/><Relationship Id="rId15" Type="http://schemas.openxmlformats.org/officeDocument/2006/relationships/image" Target="../media/image31.png"/><Relationship Id="rId14" Type="http://schemas.openxmlformats.org/officeDocument/2006/relationships/image" Target="../media/image30.png"/><Relationship Id="rId13" Type="http://schemas.openxmlformats.org/officeDocument/2006/relationships/image" Target="../media/image29.png"/><Relationship Id="rId12" Type="http://schemas.openxmlformats.org/officeDocument/2006/relationships/image" Target="../media/image28.png"/><Relationship Id="rId11" Type="http://schemas.openxmlformats.org/officeDocument/2006/relationships/image" Target="../media/image27.png"/><Relationship Id="rId10" Type="http://schemas.openxmlformats.org/officeDocument/2006/relationships/image" Target="../media/image26.jpeg"/><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8.xml"/><Relationship Id="rId3" Type="http://schemas.openxmlformats.org/officeDocument/2006/relationships/tags" Target="../tags/tag80.xml"/><Relationship Id="rId2" Type="http://schemas.openxmlformats.org/officeDocument/2006/relationships/image" Target="../media/image36.png"/><Relationship Id="rId1" Type="http://schemas.openxmlformats.org/officeDocument/2006/relationships/tags" Target="../tags/tag7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image" Target="../media/image37.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7.xml"/><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png"/><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3" Type="http://schemas.openxmlformats.org/officeDocument/2006/relationships/slideLayout" Target="../slideLayouts/slideLayout1.xml"/><Relationship Id="rId12" Type="http://schemas.openxmlformats.org/officeDocument/2006/relationships/tags" Target="../tags/tag89.xml"/><Relationship Id="rId11" Type="http://schemas.openxmlformats.org/officeDocument/2006/relationships/image" Target="../media/image52.png"/><Relationship Id="rId10" Type="http://schemas.openxmlformats.org/officeDocument/2006/relationships/image" Target="../media/image51.png"/><Relationship Id="rId1" Type="http://schemas.openxmlformats.org/officeDocument/2006/relationships/tags" Target="../tags/tag88.xm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tags" Target="../tags/tag90.xml"/><Relationship Id="rId1" Type="http://schemas.openxmlformats.org/officeDocument/2006/relationships/image" Target="../media/image5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7.png"/><Relationship Id="rId1" Type="http://schemas.openxmlformats.org/officeDocument/2006/relationships/image" Target="../media/image53.emf"/></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58.png"/><Relationship Id="rId2" Type="http://schemas.openxmlformats.org/officeDocument/2006/relationships/tags" Target="../tags/tag91.xml"/><Relationship Id="rId1" Type="http://schemas.openxmlformats.org/officeDocument/2006/relationships/image" Target="../media/image53.emf"/></Relationships>
</file>

<file path=ppt/slides/_rels/slide24.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2" Type="http://schemas.openxmlformats.org/officeDocument/2006/relationships/slideLayout" Target="../slideLayouts/slideLayout8.xml"/><Relationship Id="rId11" Type="http://schemas.openxmlformats.org/officeDocument/2006/relationships/tags" Target="../tags/tag92.xml"/><Relationship Id="rId10" Type="http://schemas.microsoft.com/office/2007/relationships/diagramDrawing" Target="../diagrams/drawing2.xml"/><Relationship Id="rId1"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image" Target="../media/image60.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3.xml"/><Relationship Id="rId2" Type="http://schemas.openxmlformats.org/officeDocument/2006/relationships/image" Target="../media/image62.png"/><Relationship Id="rId1" Type="http://schemas.openxmlformats.org/officeDocument/2006/relationships/image" Target="../media/image61.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3.xml"/><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3.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3.xml"/><Relationship Id="rId2" Type="http://schemas.openxmlformats.org/officeDocument/2006/relationships/image" Target="../media/image68.png"/><Relationship Id="rId1" Type="http://schemas.openxmlformats.org/officeDocument/2006/relationships/image" Target="../media/image67.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3.xml"/><Relationship Id="rId2" Type="http://schemas.openxmlformats.org/officeDocument/2006/relationships/image" Target="../media/image70.png"/><Relationship Id="rId1"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3.xml"/><Relationship Id="rId1"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71.jpeg"/><Relationship Id="rId1" Type="http://schemas.openxmlformats.org/officeDocument/2006/relationships/tags" Target="../tags/tag9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2.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75.png"/><Relationship Id="rId1"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4.xml"/><Relationship Id="rId2" Type="http://schemas.openxmlformats.org/officeDocument/2006/relationships/image" Target="../media/image5.png"/><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5.xml"/><Relationship Id="rId1" Type="http://schemas.openxmlformats.org/officeDocument/2006/relationships/image" Target="../media/image84.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6.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7.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5.xml"/><Relationship Id="rId2" Type="http://schemas.openxmlformats.org/officeDocument/2006/relationships/image" Target="../media/image6.png"/><Relationship Id="rId1" Type="http://schemas.openxmlformats.org/officeDocument/2006/relationships/hyperlink" Target="http://library.cintcm.ac.cn/"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90.png"/><Relationship Id="rId1"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image" Target="../media/image93.pn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8.xml"/><Relationship Id="rId2" Type="http://schemas.openxmlformats.org/officeDocument/2006/relationships/image" Target="../media/image95.png"/><Relationship Id="rId1" Type="http://schemas.openxmlformats.org/officeDocument/2006/relationships/image" Target="../media/image94.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99.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00.pn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04.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6.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3.jpe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4.png"/><Relationship Id="rId1" Type="http://schemas.openxmlformats.org/officeDocument/2006/relationships/tags" Target="../tags/tag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55" y="3552190"/>
            <a:ext cx="12192000" cy="5109845"/>
            <a:chOff x="0" y="3295"/>
            <a:chExt cx="19200" cy="9553"/>
          </a:xfrm>
        </p:grpSpPr>
        <p:pic>
          <p:nvPicPr>
            <p:cNvPr id="4" name="图片 3" descr="wave_colorf_spect13"/>
            <p:cNvPicPr>
              <a:picLocks noChangeAspect="1"/>
            </p:cNvPicPr>
            <p:nvPr/>
          </p:nvPicPr>
          <p:blipFill>
            <a:blip r:embed="rId1" cstate="screen"/>
            <a:stretch>
              <a:fillRect/>
            </a:stretch>
          </p:blipFill>
          <p:spPr>
            <a:xfrm>
              <a:off x="0" y="3295"/>
              <a:ext cx="19200" cy="9553"/>
            </a:xfrm>
            <a:prstGeom prst="rect">
              <a:avLst/>
            </a:prstGeom>
          </p:spPr>
        </p:pic>
        <p:sp>
          <p:nvSpPr>
            <p:cNvPr id="5" name="矩形 4"/>
            <p:cNvSpPr/>
            <p:nvPr/>
          </p:nvSpPr>
          <p:spPr>
            <a:xfrm>
              <a:off x="11906" y="7112"/>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3" name="组合 12"/>
          <p:cNvGrpSpPr/>
          <p:nvPr/>
        </p:nvGrpSpPr>
        <p:grpSpPr>
          <a:xfrm>
            <a:off x="1459865" y="1555750"/>
            <a:ext cx="9518015" cy="3370580"/>
            <a:chOff x="2892" y="3021"/>
            <a:chExt cx="14989" cy="5308"/>
          </a:xfrm>
        </p:grpSpPr>
        <p:sp>
          <p:nvSpPr>
            <p:cNvPr id="10" name="文本框 17"/>
            <p:cNvSpPr txBox="1"/>
            <p:nvPr/>
          </p:nvSpPr>
          <p:spPr>
            <a:xfrm>
              <a:off x="2892" y="5541"/>
              <a:ext cx="14989" cy="1210"/>
            </a:xfrm>
            <a:prstGeom prst="rect">
              <a:avLst/>
            </a:prstGeom>
            <a:noFill/>
          </p:spPr>
          <p:txBody>
            <a:bodyPr wrap="square" rtlCol="0">
              <a:spAutoFit/>
            </a:bodyPr>
            <a:lstStyle/>
            <a:p>
              <a:pPr algn="ctr"/>
              <a:r>
                <a:rPr lang="zh-CN" altLang="en-US" sz="4400" dirty="0">
                  <a:solidFill>
                    <a:schemeClr val="tx1">
                      <a:lumMod val="75000"/>
                      <a:lumOff val="25000"/>
                    </a:schemeClr>
                  </a:solidFill>
                  <a:cs typeface="+mn-ea"/>
                  <a:sym typeface="+mn-lt"/>
                </a:rPr>
                <a:t>订购</a:t>
              </a:r>
              <a:r>
                <a:rPr lang="zh-CN" altLang="en-US" sz="4400" dirty="0" smtClean="0">
                  <a:solidFill>
                    <a:srgbClr val="3FA4DE"/>
                  </a:solidFill>
                  <a:cs typeface="+mn-ea"/>
                  <a:sym typeface="+mn-lt"/>
                </a:rPr>
                <a:t>中外文电子资源</a:t>
              </a:r>
              <a:r>
                <a:rPr lang="zh-CN" altLang="en-US" sz="4400" dirty="0" smtClean="0">
                  <a:solidFill>
                    <a:schemeClr val="tx1">
                      <a:lumMod val="75000"/>
                      <a:lumOff val="25000"/>
                    </a:schemeClr>
                  </a:solidFill>
                  <a:cs typeface="+mn-ea"/>
                  <a:sym typeface="+mn-lt"/>
                </a:rPr>
                <a:t>介</a:t>
              </a:r>
              <a:r>
                <a:rPr lang="zh-CN" altLang="en-US" sz="4400" dirty="0" smtClean="0">
                  <a:solidFill>
                    <a:schemeClr val="tx1">
                      <a:lumMod val="75000"/>
                      <a:lumOff val="25000"/>
                    </a:schemeClr>
                  </a:solidFill>
                  <a:cs typeface="+mn-ea"/>
                  <a:sym typeface="+mn-lt"/>
                </a:rPr>
                <a:t>绍</a:t>
              </a:r>
              <a:endParaRPr lang="zh-CN" altLang="en-US" sz="4400" dirty="0">
                <a:solidFill>
                  <a:srgbClr val="3FA4DE"/>
                </a:solidFill>
                <a:cs typeface="+mn-ea"/>
                <a:sym typeface="+mn-lt"/>
              </a:endParaRPr>
            </a:p>
          </p:txBody>
        </p:sp>
        <p:sp>
          <p:nvSpPr>
            <p:cNvPr id="11" name="文本框 16"/>
            <p:cNvSpPr txBox="1"/>
            <p:nvPr/>
          </p:nvSpPr>
          <p:spPr>
            <a:xfrm>
              <a:off x="2983" y="3021"/>
              <a:ext cx="14511" cy="1269"/>
            </a:xfrm>
            <a:prstGeom prst="rect">
              <a:avLst/>
            </a:prstGeom>
            <a:noFill/>
            <a:ln>
              <a:noFill/>
            </a:ln>
          </p:spPr>
          <p:txBody>
            <a:bodyPr spcFirstLastPara="1" wrap="square" lIns="91425" tIns="45700" rIns="91425" bIns="45700" anchor="t" anchorCtr="0">
              <a:noAutofit/>
            </a:bodyPr>
            <a:lstStyle/>
            <a:p>
              <a:pPr marL="0" marR="0" lvl="0" indent="0" algn="ctr" rtl="0" fontAlgn="auto">
                <a:lnSpc>
                  <a:spcPct val="120000"/>
                </a:lnSpc>
                <a:spcBef>
                  <a:spcPts val="0"/>
                </a:spcBef>
                <a:spcAft>
                  <a:spcPts val="0"/>
                </a:spcAft>
                <a:buNone/>
              </a:pPr>
              <a:r>
                <a:rPr lang="en-US" altLang="en-ID" sz="4800" i="0" cap="all" dirty="0" smtClean="0">
                  <a:solidFill>
                    <a:schemeClr val="tx1">
                      <a:lumMod val="50000"/>
                      <a:lumOff val="50000"/>
                    </a:schemeClr>
                  </a:solidFill>
                  <a:uFillTx/>
                  <a:latin typeface="方正细谭黑简体" panose="02000000000000000000" pitchFamily="2" charset="-122"/>
                  <a:ea typeface="方正细谭黑简体" panose="02000000000000000000" pitchFamily="2" charset="-122"/>
                  <a:cs typeface="+mn-ea"/>
                  <a:sym typeface="+mn-lt"/>
                </a:rPr>
                <a:t>2022</a:t>
              </a:r>
              <a:r>
                <a:rPr lang="zh-CN" altLang="en-US" sz="4800" i="0" cap="all" dirty="0" smtClean="0">
                  <a:solidFill>
                    <a:schemeClr val="tx1">
                      <a:lumMod val="50000"/>
                      <a:lumOff val="50000"/>
                    </a:schemeClr>
                  </a:solidFill>
                  <a:uFillTx/>
                  <a:latin typeface="方正细谭黑简体" panose="02000000000000000000" pitchFamily="2" charset="-122"/>
                  <a:ea typeface="方正细谭黑简体" panose="02000000000000000000" pitchFamily="2" charset="-122"/>
                  <a:cs typeface="+mn-ea"/>
                  <a:sym typeface="+mn-lt"/>
                </a:rPr>
                <a:t>年度中国中医科学院图书馆</a:t>
              </a:r>
              <a:endParaRPr lang="zh-CN" altLang="en-US" sz="4800" i="0" cap="all" dirty="0" smtClean="0">
                <a:solidFill>
                  <a:schemeClr val="tx1">
                    <a:lumMod val="50000"/>
                    <a:lumOff val="50000"/>
                  </a:schemeClr>
                </a:solidFill>
                <a:uFillTx/>
                <a:latin typeface="方正细谭黑简体" panose="02000000000000000000" pitchFamily="2" charset="-122"/>
                <a:ea typeface="方正细谭黑简体" panose="02000000000000000000" pitchFamily="2" charset="-122"/>
                <a:cs typeface="+mn-ea"/>
                <a:sym typeface="+mn-lt"/>
              </a:endParaRPr>
            </a:p>
          </p:txBody>
        </p:sp>
        <p:sp>
          <p:nvSpPr>
            <p:cNvPr id="20" name="文本框 19"/>
            <p:cNvSpPr txBox="1"/>
            <p:nvPr/>
          </p:nvSpPr>
          <p:spPr>
            <a:xfrm>
              <a:off x="7113" y="7701"/>
              <a:ext cx="9892" cy="628"/>
            </a:xfrm>
            <a:prstGeom prst="rect">
              <a:avLst/>
            </a:prstGeom>
            <a:noFill/>
            <a:ln>
              <a:noFill/>
            </a:ln>
          </p:spPr>
          <p:txBody>
            <a:bodyPr wrap="square" rtlCol="0">
              <a:spAutoFit/>
            </a:bodyPr>
            <a:lstStyle>
              <a:defPPr>
                <a:defRPr lang="zh-CN"/>
              </a:defPPr>
              <a:lvl1pPr>
                <a:defRPr sz="2400" spc="-150">
                  <a:ln w="38100">
                    <a:noFill/>
                  </a:ln>
                  <a:solidFill>
                    <a:srgbClr val="D53D2A"/>
                  </a:solidFill>
                  <a:effectLst>
                    <a:outerShdw blurRad="127000" dist="127000" dir="5400000" algn="t" rotWithShape="0">
                      <a:srgbClr val="D53D2A">
                        <a:alpha val="20000"/>
                      </a:srgbClr>
                    </a:outerShdw>
                  </a:effectLst>
                  <a:latin typeface="+mj-ea"/>
                  <a:ea typeface="+mj-ea"/>
                </a:defRPr>
              </a:lvl1pPr>
            </a:lstStyle>
            <a:p>
              <a:pPr algn="ctr"/>
              <a:r>
                <a:rPr lang="zh-CN" altLang="en-US" sz="2000" spc="0" dirty="0">
                  <a:solidFill>
                    <a:schemeClr val="tx1">
                      <a:lumMod val="75000"/>
                      <a:lumOff val="25000"/>
                    </a:schemeClr>
                  </a:solidFill>
                  <a:effectLst/>
                  <a:latin typeface="+mn-lt"/>
                  <a:ea typeface="+mn-ea"/>
                  <a:cs typeface="+mn-ea"/>
                  <a:sym typeface="+mn-lt"/>
                </a:rPr>
                <a:t>汇报人</a:t>
              </a:r>
              <a:r>
                <a:rPr lang="zh-CN" altLang="en-US" sz="2000" spc="0" dirty="0" smtClean="0">
                  <a:solidFill>
                    <a:schemeClr val="tx1">
                      <a:lumMod val="75000"/>
                      <a:lumOff val="25000"/>
                    </a:schemeClr>
                  </a:solidFill>
                  <a:effectLst/>
                  <a:latin typeface="+mn-lt"/>
                  <a:ea typeface="+mn-ea"/>
                  <a:cs typeface="+mn-ea"/>
                  <a:sym typeface="+mn-lt"/>
                </a:rPr>
                <a:t>：中国中医科学院中医药信息研究所</a:t>
              </a:r>
              <a:r>
                <a:rPr lang="en-US" altLang="zh-CN" sz="2000" spc="0" dirty="0" smtClean="0">
                  <a:solidFill>
                    <a:schemeClr val="tx1">
                      <a:lumMod val="75000"/>
                      <a:lumOff val="25000"/>
                    </a:schemeClr>
                  </a:solidFill>
                  <a:effectLst/>
                  <a:latin typeface="+mn-lt"/>
                  <a:ea typeface="+mn-ea"/>
                  <a:cs typeface="+mn-ea"/>
                  <a:sym typeface="+mn-lt"/>
                </a:rPr>
                <a:t>      </a:t>
              </a:r>
              <a:r>
                <a:rPr lang="zh-CN" altLang="en-US" sz="2000" spc="0" dirty="0" smtClean="0">
                  <a:solidFill>
                    <a:schemeClr val="tx1">
                      <a:lumMod val="75000"/>
                      <a:lumOff val="25000"/>
                    </a:schemeClr>
                  </a:solidFill>
                  <a:effectLst/>
                  <a:latin typeface="+mn-lt"/>
                  <a:ea typeface="+mn-ea"/>
                  <a:cs typeface="+mn-ea"/>
                  <a:sym typeface="+mn-lt"/>
                </a:rPr>
                <a:t>李敏</a:t>
              </a:r>
              <a:endParaRPr lang="zh-CN" altLang="en-US" sz="2000" spc="0" dirty="0" smtClean="0">
                <a:solidFill>
                  <a:schemeClr val="tx1">
                    <a:lumMod val="75000"/>
                    <a:lumOff val="25000"/>
                  </a:schemeClr>
                </a:solidFill>
                <a:effectLst/>
                <a:latin typeface="+mn-lt"/>
                <a:ea typeface="+mn-ea"/>
                <a:cs typeface="+mn-ea"/>
                <a:sym typeface="+mn-lt"/>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6040" y="2348230"/>
            <a:ext cx="12192000" cy="6065520"/>
            <a:chOff x="0" y="1883"/>
            <a:chExt cx="19200" cy="9552"/>
          </a:xfrm>
        </p:grpSpPr>
        <p:pic>
          <p:nvPicPr>
            <p:cNvPr id="4" name="图片 3" descr="wave_colorf_spect13"/>
            <p:cNvPicPr>
              <a:picLocks noChangeAspect="1"/>
            </p:cNvPicPr>
            <p:nvPr/>
          </p:nvPicPr>
          <p:blipFill>
            <a:blip r:embed="rId1"/>
            <a:stretch>
              <a:fillRect/>
            </a:stretch>
          </p:blipFill>
          <p:spPr>
            <a:xfrm>
              <a:off x="0" y="1883"/>
              <a:ext cx="19200" cy="9553"/>
            </a:xfrm>
            <a:prstGeom prst="rect">
              <a:avLst/>
            </a:prstGeom>
          </p:spPr>
        </p:pic>
        <p:sp>
          <p:nvSpPr>
            <p:cNvPr id="5" name="矩形 4"/>
            <p:cNvSpPr/>
            <p:nvPr/>
          </p:nvSpPr>
          <p:spPr>
            <a:xfrm>
              <a:off x="11906" y="5546"/>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75" name="矩形 74"/>
          <p:cNvSpPr/>
          <p:nvPr/>
        </p:nvSpPr>
        <p:spPr bwMode="auto">
          <a:xfrm>
            <a:off x="3273425" y="2105025"/>
            <a:ext cx="5715635" cy="1106805"/>
          </a:xfrm>
          <a:prstGeom prst="rect">
            <a:avLst/>
          </a:prstGeom>
          <a:noFill/>
          <a:ln>
            <a:noFill/>
          </a:ln>
        </p:spPr>
        <p:txBody>
          <a:bodyPr wrap="square" rtlCol="0">
            <a:spAutoFit/>
          </a:bodyPr>
          <a:lstStyle/>
          <a:p>
            <a:pPr algn="dist" defTabSz="457200"/>
            <a:r>
              <a:rPr lang="zh-CN" altLang="en-US" sz="6600">
                <a:ln w="38100">
                  <a:noFill/>
                </a:ln>
                <a:solidFill>
                  <a:schemeClr val="tx1">
                    <a:lumMod val="75000"/>
                    <a:lumOff val="25000"/>
                  </a:schemeClr>
                </a:solidFill>
                <a:cs typeface="+mn-ea"/>
                <a:sym typeface="+mn-lt"/>
              </a:rPr>
              <a:t>中文资源简介</a:t>
            </a:r>
            <a:endParaRPr lang="zh-CN" altLang="en-US" sz="6600">
              <a:ln w="38100">
                <a:noFill/>
              </a:ln>
              <a:solidFill>
                <a:schemeClr val="tx1">
                  <a:lumMod val="75000"/>
                  <a:lumOff val="25000"/>
                </a:schemeClr>
              </a:solidFill>
              <a:cs typeface="+mn-ea"/>
              <a:sym typeface="+mn-lt"/>
            </a:endParaRPr>
          </a:p>
        </p:txBody>
      </p:sp>
      <p:sp>
        <p:nvSpPr>
          <p:cNvPr id="78" name="矩形: 圆角 77"/>
          <p:cNvSpPr/>
          <p:nvPr/>
        </p:nvSpPr>
        <p:spPr>
          <a:xfrm>
            <a:off x="5453380" y="4178935"/>
            <a:ext cx="1355725" cy="382270"/>
          </a:xfrm>
          <a:prstGeom prst="roundRect">
            <a:avLst>
              <a:gd name="adj" fmla="val 50000"/>
            </a:avLst>
          </a:prstGeom>
          <a:solidFill>
            <a:srgbClr val="3FA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第二部分</a:t>
            </a:r>
            <a:endParaRPr lang="zh-CN" altLang="en-US">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0" name="表格 9"/>
          <p:cNvGraphicFramePr>
            <a:graphicFrameLocks noGrp="1"/>
          </p:cNvGraphicFramePr>
          <p:nvPr>
            <p:custDataLst>
              <p:tags r:id="rId1"/>
            </p:custDataLst>
          </p:nvPr>
        </p:nvGraphicFramePr>
        <p:xfrm>
          <a:off x="379731" y="1809115"/>
          <a:ext cx="5920740" cy="4718050"/>
        </p:xfrm>
        <a:graphic>
          <a:graphicData uri="http://schemas.openxmlformats.org/drawingml/2006/table">
            <a:tbl>
              <a:tblPr firstRow="1" bandRow="1">
                <a:tableStyleId>{5C22544A-7EE6-4342-B048-85BDC9FD1C3A}</a:tableStyleId>
              </a:tblPr>
              <a:tblGrid>
                <a:gridCol w="807720"/>
                <a:gridCol w="2940685"/>
                <a:gridCol w="2172335"/>
              </a:tblGrid>
              <a:tr h="429260">
                <a:tc>
                  <a:txBody>
                    <a:bodyPr/>
                    <a:p>
                      <a:pPr algn="ctr"/>
                      <a:r>
                        <a:rPr lang="zh-CN" altLang="en-US" sz="1200" dirty="0" smtClean="0">
                          <a:solidFill>
                            <a:srgbClr val="FFFFFF"/>
                          </a:solidFill>
                        </a:rPr>
                        <a:t>产品类型</a:t>
                      </a:r>
                      <a:endParaRPr lang="zh-CN" altLang="en-US" sz="1200" dirty="0" smtClean="0">
                        <a:solidFill>
                          <a:srgbClr val="FFFFFF"/>
                        </a:solidFill>
                      </a:endParaRPr>
                    </a:p>
                  </a:txBody>
                  <a:tcPr>
                    <a:lnL>
                      <a:noFill/>
                    </a:lnL>
                    <a:lnR>
                      <a:noFill/>
                    </a:lnR>
                    <a:lnT>
                      <a:noFill/>
                    </a:lnT>
                    <a:lnB>
                      <a:noFill/>
                    </a:lnB>
                    <a:solidFill>
                      <a:srgbClr val="1784C7"/>
                    </a:solidFill>
                  </a:tcPr>
                </a:tc>
                <a:tc gridSpan="2">
                  <a:txBody>
                    <a:bodyPr/>
                    <a:p>
                      <a:pPr algn="ctr"/>
                      <a:r>
                        <a:rPr lang="zh-CN" altLang="en-US" sz="1200" dirty="0" smtClean="0">
                          <a:solidFill>
                            <a:srgbClr val="FFFFFF"/>
                          </a:solidFill>
                        </a:rPr>
                        <a:t>主要产品</a:t>
                      </a:r>
                      <a:endParaRPr lang="zh-CN" altLang="en-US" sz="1200" dirty="0" smtClean="0">
                        <a:solidFill>
                          <a:srgbClr val="FFFFFF"/>
                        </a:solidFill>
                      </a:endParaRPr>
                    </a:p>
                  </a:txBody>
                  <a:tcPr>
                    <a:lnL>
                      <a:noFill/>
                    </a:lnL>
                    <a:lnR>
                      <a:noFill/>
                    </a:lnR>
                    <a:lnT>
                      <a:noFill/>
                    </a:lnT>
                    <a:lnB>
                      <a:noFill/>
                    </a:lnB>
                    <a:solidFill>
                      <a:srgbClr val="1BA8C9"/>
                    </a:solidFill>
                  </a:tcPr>
                </a:tc>
                <a:tc hMerge="1">
                  <a:tcPr>
                    <a:lnR>
                      <a:noFill/>
                    </a:lnR>
                    <a:lnT>
                      <a:noFill/>
                    </a:lnT>
                    <a:lnB>
                      <a:noFill/>
                    </a:lnB>
                  </a:tcPr>
                </a:tc>
              </a:tr>
              <a:tr h="243840">
                <a:tc rowSpan="2">
                  <a:txBody>
                    <a:bodyPr/>
                    <a:p>
                      <a:pPr algn="ctr"/>
                      <a:r>
                        <a:rPr lang="zh-CN" altLang="zh-CN" sz="1200" b="1" kern="1200" dirty="0" smtClean="0">
                          <a:solidFill>
                            <a:srgbClr val="404040"/>
                          </a:solidFill>
                          <a:effectLst/>
                          <a:latin typeface="+mn-lt"/>
                          <a:ea typeface="+mn-ea"/>
                          <a:cs typeface="+mn-cs"/>
                        </a:rPr>
                        <a:t>期刊</a:t>
                      </a:r>
                      <a:endParaRPr lang="zh-CN" altLang="zh-CN" sz="1200" b="1" kern="1200" dirty="0" smtClean="0">
                        <a:solidFill>
                          <a:srgbClr val="404040"/>
                        </a:solidFill>
                        <a:effectLst/>
                        <a:latin typeface="+mn-lt"/>
                        <a:ea typeface="+mn-ea"/>
                        <a:cs typeface="+mn-cs"/>
                      </a:endParaRPr>
                    </a:p>
                  </a:txBody>
                  <a:tcPr anchor="ctr" anchorCtr="0">
                    <a:lnL>
                      <a:noFill/>
                    </a:lnL>
                    <a:lnR w="12700">
                      <a:solidFill>
                        <a:srgbClr val="D9D9D9"/>
                      </a:solidFill>
                      <a:prstDash val="solid"/>
                    </a:lnR>
                    <a:lnT>
                      <a:noFill/>
                    </a:lnT>
                    <a:lnB w="6350">
                      <a:solidFill>
                        <a:srgbClr val="D9D9D9"/>
                      </a:solidFill>
                      <a:prstDash val="solid"/>
                    </a:lnB>
                    <a:solidFill>
                      <a:srgbClr val="FFFFFF"/>
                    </a:solidFill>
                  </a:tcPr>
                </a:tc>
                <a:tc>
                  <a:txBody>
                    <a:bodyPr/>
                    <a:p>
                      <a:pPr algn="ctr"/>
                      <a:r>
                        <a:rPr lang="zh-CN" altLang="zh-CN" sz="1000" kern="1200" dirty="0" smtClean="0">
                          <a:solidFill>
                            <a:srgbClr val="1BA8C9"/>
                          </a:solidFill>
                          <a:effectLst/>
                          <a:latin typeface="+mn-lt"/>
                          <a:ea typeface="+mn-ea"/>
                          <a:cs typeface="+mn-cs"/>
                        </a:rPr>
                        <a:t>中国学术期刊（网络版）</a:t>
                      </a:r>
                      <a:endParaRPr lang="zh-CN" altLang="zh-CN" sz="1000" kern="1200" dirty="0" smtClean="0">
                        <a:solidFill>
                          <a:srgbClr val="1BA8C9"/>
                        </a:solidFill>
                        <a:effectLst/>
                        <a:latin typeface="+mn-lt"/>
                        <a:ea typeface="+mn-ea"/>
                        <a:cs typeface="+mn-cs"/>
                      </a:endParaRPr>
                    </a:p>
                  </a:txBody>
                  <a:tcPr>
                    <a:lnL w="12700">
                      <a:solidFill>
                        <a:srgbClr val="D9D9D9"/>
                      </a:solidFill>
                      <a:prstDash val="solid"/>
                    </a:lnL>
                    <a:lnR w="6350">
                      <a:solidFill>
                        <a:srgbClr val="FFFFFF"/>
                      </a:solidFill>
                      <a:prstDash val="solid"/>
                    </a:lnR>
                    <a:lnT>
                      <a:noFill/>
                    </a:lnT>
                    <a:lnB>
                      <a:noFill/>
                    </a:lnB>
                    <a:solidFill>
                      <a:srgbClr val="CCF0F9"/>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000" kern="1200" dirty="0" smtClean="0">
                          <a:solidFill>
                            <a:srgbClr val="1BA8C9"/>
                          </a:solidFill>
                          <a:effectLst/>
                          <a:latin typeface="+mn-lt"/>
                          <a:ea typeface="+mn-ea"/>
                          <a:cs typeface="+mn-cs"/>
                        </a:rPr>
                        <a:t>中国学术辑刊全文数据库</a:t>
                      </a:r>
                      <a:endParaRPr lang="zh-CN" altLang="zh-CN" sz="1000" kern="1200" dirty="0" smtClean="0">
                        <a:solidFill>
                          <a:srgbClr val="1BA8C9"/>
                        </a:solidFill>
                        <a:effectLst/>
                        <a:latin typeface="+mn-lt"/>
                        <a:ea typeface="+mn-ea"/>
                        <a:cs typeface="+mn-cs"/>
                      </a:endParaRPr>
                    </a:p>
                  </a:txBody>
                  <a:tcPr>
                    <a:lnL w="6350">
                      <a:solidFill>
                        <a:srgbClr val="FFFFFF"/>
                      </a:solidFill>
                      <a:prstDash val="solid"/>
                    </a:lnL>
                    <a:lnR>
                      <a:noFill/>
                    </a:lnR>
                    <a:lnT>
                      <a:noFill/>
                    </a:lnT>
                    <a:lnB>
                      <a:noFill/>
                    </a:lnB>
                    <a:solidFill>
                      <a:srgbClr val="CCF0F9"/>
                    </a:solidFill>
                  </a:tcPr>
                </a:tc>
              </a:tr>
              <a:tr h="372110">
                <a:tc vMerge="1">
                  <a:tcPr>
                    <a:lnL>
                      <a:noFill/>
                    </a:lnL>
                    <a:lnR w="12700">
                      <a:solidFill>
                        <a:srgbClr val="D9D9D9"/>
                      </a:solidFill>
                      <a:prstDash val="solid"/>
                    </a:lnR>
                    <a:lnB w="6350">
                      <a:solidFill>
                        <a:srgbClr val="D9D9D9"/>
                      </a:solidFill>
                      <a:prstDash val="solid"/>
                    </a:lnB>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000" kern="1200" dirty="0" smtClean="0">
                          <a:solidFill>
                            <a:srgbClr val="404040"/>
                          </a:solidFill>
                          <a:effectLst/>
                          <a:latin typeface="+mn-lt"/>
                          <a:ea typeface="+mn-ea"/>
                          <a:cs typeface="+mn-cs"/>
                        </a:rPr>
                        <a:t>精品文艺、精品文化、精品科普</a:t>
                      </a:r>
                      <a:endParaRPr lang="zh-CN" altLang="zh-CN" sz="1000" kern="1200" dirty="0" smtClean="0">
                        <a:solidFill>
                          <a:srgbClr val="404040"/>
                        </a:solidFill>
                        <a:effectLst/>
                        <a:latin typeface="+mn-lt"/>
                        <a:ea typeface="+mn-ea"/>
                        <a:cs typeface="+mn-cs"/>
                      </a:endParaRPr>
                    </a:p>
                  </a:txBody>
                  <a:tcPr>
                    <a:lnL w="12700">
                      <a:solidFill>
                        <a:srgbClr val="D9D9D9"/>
                      </a:solidFill>
                      <a:prstDash val="solid"/>
                    </a:lnL>
                    <a:lnR w="6350">
                      <a:solidFill>
                        <a:srgbClr val="D9D9D9"/>
                      </a:solidFill>
                      <a:prstDash val="solid"/>
                    </a:lnR>
                    <a:lnT>
                      <a:noFill/>
                    </a:lnT>
                    <a:lnB w="6350">
                      <a:solidFill>
                        <a:srgbClr val="D9D9D9"/>
                      </a:solidFill>
                      <a:prstDash val="solid"/>
                    </a:lnB>
                    <a:solidFill>
                      <a:srgbClr val="FFFFFF"/>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000" kern="1200" dirty="0" smtClean="0">
                          <a:solidFill>
                            <a:srgbClr val="404040"/>
                          </a:solidFill>
                          <a:effectLst/>
                          <a:latin typeface="+mn-lt"/>
                          <a:ea typeface="+mn-ea"/>
                          <a:cs typeface="+mn-cs"/>
                        </a:rPr>
                        <a:t>中国经济信息期刊文献总库</a:t>
                      </a:r>
                      <a:endParaRPr lang="zh-CN" altLang="zh-CN" sz="1000" kern="1200" dirty="0" smtClean="0">
                        <a:solidFill>
                          <a:srgbClr val="404040"/>
                        </a:solidFill>
                        <a:effectLst/>
                        <a:latin typeface="+mn-lt"/>
                        <a:ea typeface="+mn-ea"/>
                        <a:cs typeface="+mn-cs"/>
                      </a:endParaRPr>
                    </a:p>
                  </a:txBody>
                  <a:tcPr>
                    <a:lnL w="6350">
                      <a:solidFill>
                        <a:srgbClr val="D9D9D9"/>
                      </a:solidFill>
                      <a:prstDash val="solid"/>
                    </a:lnL>
                    <a:lnR>
                      <a:noFill/>
                    </a:lnR>
                    <a:lnT>
                      <a:noFill/>
                    </a:lnT>
                    <a:lnB w="6350">
                      <a:solidFill>
                        <a:srgbClr val="D9D9D9"/>
                      </a:solidFill>
                      <a:prstDash val="solid"/>
                    </a:lnB>
                    <a:solidFill>
                      <a:srgbClr val="FFFFFF"/>
                    </a:solidFill>
                  </a:tcPr>
                </a:tc>
              </a:tr>
              <a:tr h="429260">
                <a:tc>
                  <a:txBody>
                    <a:bodyPr/>
                    <a:p>
                      <a:pPr algn="ctr"/>
                      <a:r>
                        <a:rPr lang="zh-CN" altLang="zh-CN" sz="1200" b="1" kern="1200" dirty="0" smtClean="0">
                          <a:solidFill>
                            <a:srgbClr val="404040"/>
                          </a:solidFill>
                          <a:effectLst/>
                          <a:latin typeface="+mn-lt"/>
                          <a:ea typeface="+mn-ea"/>
                          <a:cs typeface="+mn-cs"/>
                        </a:rPr>
                        <a:t>学位论文</a:t>
                      </a:r>
                      <a:endParaRPr lang="zh-CN" altLang="zh-CN" sz="1200" b="1" kern="1200" dirty="0" smtClean="0">
                        <a:solidFill>
                          <a:srgbClr val="404040"/>
                        </a:solidFill>
                        <a:effectLst/>
                        <a:latin typeface="+mn-lt"/>
                        <a:ea typeface="+mn-ea"/>
                        <a:cs typeface="+mn-cs"/>
                      </a:endParaRPr>
                    </a:p>
                  </a:txBody>
                  <a:tcPr>
                    <a:lnL>
                      <a:noFill/>
                    </a:lnL>
                    <a:lnR w="1270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algn="ctr"/>
                      <a:r>
                        <a:rPr lang="zh-CN" altLang="zh-CN" sz="1000" kern="1200" dirty="0" smtClean="0">
                          <a:solidFill>
                            <a:srgbClr val="404040"/>
                          </a:solidFill>
                          <a:effectLst/>
                          <a:latin typeface="+mn-lt"/>
                          <a:ea typeface="+mn-ea"/>
                          <a:cs typeface="+mn-cs"/>
                        </a:rPr>
                        <a:t>中国博士学位论文全文数据库</a:t>
                      </a:r>
                      <a:endParaRPr lang="zh-CN" altLang="zh-CN" sz="1000" kern="1200" dirty="0" smtClean="0">
                        <a:solidFill>
                          <a:srgbClr val="404040"/>
                        </a:solidFill>
                        <a:effectLst/>
                        <a:latin typeface="+mn-lt"/>
                        <a:ea typeface="+mn-ea"/>
                        <a:cs typeface="+mn-cs"/>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000" kern="1200" dirty="0" smtClean="0">
                          <a:solidFill>
                            <a:srgbClr val="404040"/>
                          </a:solidFill>
                          <a:effectLst/>
                          <a:latin typeface="+mn-lt"/>
                          <a:ea typeface="+mn-ea"/>
                          <a:cs typeface="+mn-cs"/>
                        </a:rPr>
                        <a:t>中国优秀硕士学位论文全文数据库</a:t>
                      </a:r>
                      <a:endParaRPr lang="zh-CN" altLang="zh-CN" sz="1000" kern="1200" dirty="0" smtClean="0">
                        <a:solidFill>
                          <a:srgbClr val="404040"/>
                        </a:solidFill>
                        <a:effectLst/>
                        <a:latin typeface="+mn-lt"/>
                        <a:ea typeface="+mn-ea"/>
                        <a:cs typeface="+mn-cs"/>
                      </a:endParaRPr>
                    </a:p>
                  </a:txBody>
                  <a:tcPr>
                    <a:lnL w="6350">
                      <a:solidFill>
                        <a:srgbClr val="D9D9D9"/>
                      </a:solidFill>
                      <a:prstDash val="solid"/>
                    </a:lnL>
                    <a:lnR>
                      <a:noFill/>
                    </a:lnR>
                    <a:lnT w="6350">
                      <a:solidFill>
                        <a:srgbClr val="D9D9D9"/>
                      </a:solidFill>
                      <a:prstDash val="solid"/>
                    </a:lnT>
                    <a:lnB w="6350">
                      <a:solidFill>
                        <a:srgbClr val="D9D9D9"/>
                      </a:solidFill>
                      <a:prstDash val="solid"/>
                    </a:lnB>
                    <a:solidFill>
                      <a:srgbClr val="FFFFFF"/>
                    </a:solidFill>
                  </a:tcPr>
                </a:tc>
              </a:tr>
              <a:tr h="428625">
                <a:tc>
                  <a:txBody>
                    <a:bodyPr/>
                    <a:p>
                      <a:pPr algn="ctr"/>
                      <a:r>
                        <a:rPr lang="zh-CN" altLang="zh-CN" sz="1200" b="1" kern="1200" dirty="0" smtClean="0">
                          <a:solidFill>
                            <a:srgbClr val="404040"/>
                          </a:solidFill>
                          <a:effectLst/>
                          <a:latin typeface="+mn-lt"/>
                          <a:ea typeface="+mn-ea"/>
                          <a:cs typeface="+mn-cs"/>
                        </a:rPr>
                        <a:t>会议论文</a:t>
                      </a:r>
                      <a:endParaRPr lang="zh-CN" altLang="zh-CN" sz="1200" b="1" kern="1200" dirty="0" smtClean="0">
                        <a:solidFill>
                          <a:srgbClr val="404040"/>
                        </a:solidFill>
                        <a:effectLst/>
                        <a:latin typeface="+mn-lt"/>
                        <a:ea typeface="+mn-ea"/>
                        <a:cs typeface="+mn-cs"/>
                      </a:endParaRPr>
                    </a:p>
                  </a:txBody>
                  <a:tcPr>
                    <a:lnL>
                      <a:noFill/>
                    </a:lnL>
                    <a:lnR w="1270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algn="ctr"/>
                      <a:r>
                        <a:rPr lang="zh-CN" altLang="zh-CN" sz="1000" kern="1200" dirty="0" smtClean="0">
                          <a:solidFill>
                            <a:srgbClr val="404040"/>
                          </a:solidFill>
                          <a:effectLst/>
                          <a:latin typeface="+mn-lt"/>
                          <a:ea typeface="+mn-ea"/>
                          <a:cs typeface="+mn-cs"/>
                        </a:rPr>
                        <a:t>中国重要会议论文全文数据库</a:t>
                      </a:r>
                      <a:endParaRPr lang="zh-CN" altLang="zh-CN" sz="1000" kern="1200" dirty="0" smtClean="0">
                        <a:solidFill>
                          <a:srgbClr val="404040"/>
                        </a:solidFill>
                        <a:effectLst/>
                        <a:latin typeface="+mn-lt"/>
                        <a:ea typeface="+mn-ea"/>
                        <a:cs typeface="+mn-cs"/>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000" kern="1200" dirty="0" smtClean="0">
                          <a:solidFill>
                            <a:srgbClr val="404040"/>
                          </a:solidFill>
                          <a:effectLst/>
                          <a:latin typeface="+mn-lt"/>
                          <a:ea typeface="+mn-ea"/>
                          <a:cs typeface="+mn-cs"/>
                        </a:rPr>
                        <a:t>国际会议论文全文数据库</a:t>
                      </a:r>
                      <a:endParaRPr lang="zh-CN" altLang="zh-CN" sz="1000" kern="1200" dirty="0" smtClean="0">
                        <a:solidFill>
                          <a:srgbClr val="404040"/>
                        </a:solidFill>
                        <a:effectLst/>
                        <a:latin typeface="+mn-lt"/>
                        <a:ea typeface="+mn-ea"/>
                        <a:cs typeface="+mn-cs"/>
                      </a:endParaRPr>
                    </a:p>
                  </a:txBody>
                  <a:tcPr>
                    <a:lnL w="6350">
                      <a:solidFill>
                        <a:srgbClr val="D9D9D9"/>
                      </a:solidFill>
                      <a:prstDash val="solid"/>
                    </a:lnL>
                    <a:lnR>
                      <a:noFill/>
                    </a:lnR>
                    <a:lnT w="6350">
                      <a:solidFill>
                        <a:srgbClr val="D9D9D9"/>
                      </a:solidFill>
                      <a:prstDash val="solid"/>
                    </a:lnT>
                    <a:lnB w="6350">
                      <a:solidFill>
                        <a:srgbClr val="D9D9D9"/>
                      </a:solidFill>
                      <a:prstDash val="solid"/>
                    </a:lnB>
                    <a:solidFill>
                      <a:srgbClr val="FFFFFF"/>
                    </a:solidFill>
                  </a:tcPr>
                </a:tc>
              </a:tr>
              <a:tr h="429260">
                <a:tc>
                  <a:txBody>
                    <a:bodyPr/>
                    <a:p>
                      <a:pPr algn="ctr"/>
                      <a:r>
                        <a:rPr lang="zh-CN" altLang="en-US" sz="1200" b="1" dirty="0" smtClean="0">
                          <a:solidFill>
                            <a:srgbClr val="404040"/>
                          </a:solidFill>
                        </a:rPr>
                        <a:t>报纸时政</a:t>
                      </a:r>
                      <a:endParaRPr lang="zh-CN" altLang="en-US" sz="1200" b="1" dirty="0" smtClean="0">
                        <a:solidFill>
                          <a:srgbClr val="404040"/>
                        </a:solidFill>
                      </a:endParaRPr>
                    </a:p>
                  </a:txBody>
                  <a:tcPr>
                    <a:lnL>
                      <a:noFill/>
                    </a:lnL>
                    <a:lnR w="1270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algn="ctr"/>
                      <a:r>
                        <a:rPr lang="zh-CN" altLang="zh-CN" sz="1000" kern="1200" dirty="0" smtClean="0">
                          <a:solidFill>
                            <a:srgbClr val="404040"/>
                          </a:solidFill>
                          <a:effectLst/>
                          <a:latin typeface="+mn-lt"/>
                          <a:ea typeface="+mn-ea"/>
                          <a:cs typeface="+mn-cs"/>
                        </a:rPr>
                        <a:t>中国重要报纸全文数据库</a:t>
                      </a:r>
                      <a:endParaRPr lang="zh-CN" altLang="zh-CN" sz="1000" kern="1200" dirty="0" smtClean="0">
                        <a:solidFill>
                          <a:srgbClr val="404040"/>
                        </a:solidFill>
                        <a:effectLst/>
                        <a:latin typeface="+mn-lt"/>
                        <a:ea typeface="+mn-ea"/>
                        <a:cs typeface="+mn-cs"/>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000" kern="1200" dirty="0" smtClean="0">
                          <a:solidFill>
                            <a:srgbClr val="404040"/>
                          </a:solidFill>
                          <a:effectLst/>
                          <a:latin typeface="+mn-lt"/>
                          <a:ea typeface="+mn-ea"/>
                          <a:cs typeface="+mn-cs"/>
                        </a:rPr>
                        <a:t>时政与社会网络资源库（在建）</a:t>
                      </a:r>
                      <a:endParaRPr lang="zh-CN" altLang="zh-CN" sz="1000" kern="1200" dirty="0" smtClean="0">
                        <a:solidFill>
                          <a:srgbClr val="404040"/>
                        </a:solidFill>
                        <a:effectLst/>
                        <a:latin typeface="+mn-lt"/>
                        <a:ea typeface="+mn-ea"/>
                        <a:cs typeface="+mn-cs"/>
                      </a:endParaRPr>
                    </a:p>
                  </a:txBody>
                  <a:tcPr>
                    <a:lnL w="6350">
                      <a:solidFill>
                        <a:srgbClr val="D9D9D9"/>
                      </a:solidFill>
                      <a:prstDash val="solid"/>
                    </a:lnL>
                    <a:lnR>
                      <a:noFill/>
                    </a:lnR>
                    <a:lnT w="6350">
                      <a:solidFill>
                        <a:srgbClr val="D9D9D9"/>
                      </a:solidFill>
                      <a:prstDash val="solid"/>
                    </a:lnT>
                    <a:lnB w="6350">
                      <a:solidFill>
                        <a:srgbClr val="D9D9D9"/>
                      </a:solidFill>
                      <a:prstDash val="solid"/>
                    </a:lnB>
                    <a:solidFill>
                      <a:srgbClr val="FFFFFF"/>
                    </a:solidFill>
                  </a:tcPr>
                </a:tc>
              </a:tr>
              <a:tr h="243840">
                <a:tc rowSpan="3">
                  <a:txBody>
                    <a:bodyPr/>
                    <a:p>
                      <a:pPr algn="ctr"/>
                      <a:r>
                        <a:rPr lang="zh-CN" altLang="en-US" sz="1200" b="1" dirty="0" smtClean="0">
                          <a:solidFill>
                            <a:srgbClr val="404040"/>
                          </a:solidFill>
                        </a:rPr>
                        <a:t>图书</a:t>
                      </a:r>
                      <a:endParaRPr lang="zh-CN" altLang="en-US" sz="1200" b="1" dirty="0" smtClean="0">
                        <a:solidFill>
                          <a:srgbClr val="404040"/>
                        </a:solidFill>
                      </a:endParaRPr>
                    </a:p>
                  </a:txBody>
                  <a:tcPr anchor="ctr" anchorCtr="0">
                    <a:lnL>
                      <a:noFill/>
                    </a:lnL>
                    <a:lnR w="1270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algn="ctr"/>
                      <a:r>
                        <a:rPr lang="zh-CN" altLang="zh-CN" sz="1000" kern="1200" dirty="0" smtClean="0">
                          <a:solidFill>
                            <a:srgbClr val="404040"/>
                          </a:solidFill>
                          <a:effectLst/>
                          <a:latin typeface="+mn-lt"/>
                          <a:ea typeface="+mn-ea"/>
                          <a:cs typeface="+mn-cs"/>
                        </a:rPr>
                        <a:t>中国工具书网络出版总库</a:t>
                      </a:r>
                      <a:endParaRPr lang="zh-CN" altLang="zh-CN" sz="1000" kern="1200" dirty="0" smtClean="0">
                        <a:solidFill>
                          <a:srgbClr val="404040"/>
                        </a:solidFill>
                        <a:effectLst/>
                        <a:latin typeface="+mn-lt"/>
                        <a:ea typeface="+mn-ea"/>
                        <a:cs typeface="+mn-cs"/>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algn="ctr"/>
                      <a:endParaRPr lang="zh-CN" altLang="en-US" sz="1000" dirty="0">
                        <a:solidFill>
                          <a:srgbClr val="404040"/>
                        </a:solidFill>
                      </a:endParaRPr>
                    </a:p>
                  </a:txBody>
                  <a:tcPr>
                    <a:lnL w="6350">
                      <a:solidFill>
                        <a:srgbClr val="D9D9D9"/>
                      </a:solidFill>
                      <a:prstDash val="solid"/>
                    </a:lnL>
                    <a:lnR>
                      <a:noFill/>
                    </a:lnR>
                    <a:lnT w="6350">
                      <a:solidFill>
                        <a:srgbClr val="D9D9D9"/>
                      </a:solidFill>
                      <a:prstDash val="solid"/>
                    </a:lnT>
                    <a:lnB w="6350">
                      <a:solidFill>
                        <a:srgbClr val="D9D9D9"/>
                      </a:solidFill>
                      <a:prstDash val="solid"/>
                    </a:lnB>
                    <a:solidFill>
                      <a:srgbClr val="FFFFFF"/>
                    </a:solidFill>
                  </a:tcPr>
                </a:tc>
              </a:tr>
              <a:tr h="396240">
                <a:tc vMerge="1">
                  <a:tcPr>
                    <a:lnL>
                      <a:noFill/>
                    </a:lnL>
                    <a:lnR w="12700">
                      <a:solidFill>
                        <a:srgbClr val="D9D9D9"/>
                      </a:solidFill>
                      <a:prstDash val="solid"/>
                    </a:lnR>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000" kern="1200" dirty="0" smtClean="0">
                          <a:solidFill>
                            <a:srgbClr val="404040"/>
                          </a:solidFill>
                          <a:effectLst/>
                          <a:latin typeface="+mn-lt"/>
                          <a:ea typeface="+mn-ea"/>
                          <a:cs typeface="+mn-cs"/>
                        </a:rPr>
                        <a:t>中国图书全文数据库；心可书馆（在建）</a:t>
                      </a:r>
                      <a:endParaRPr lang="zh-CN" altLang="zh-CN" sz="1000" kern="1200" dirty="0" smtClean="0">
                        <a:solidFill>
                          <a:srgbClr val="404040"/>
                        </a:solidFill>
                        <a:effectLst/>
                        <a:latin typeface="+mn-lt"/>
                        <a:ea typeface="+mn-ea"/>
                        <a:cs typeface="+mn-cs"/>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algn="ctr"/>
                      <a:r>
                        <a:rPr lang="zh-CN" altLang="zh-CN" sz="1000" kern="1200" dirty="0" smtClean="0">
                          <a:solidFill>
                            <a:srgbClr val="404040"/>
                          </a:solidFill>
                          <a:effectLst/>
                          <a:latin typeface="+mn-lt"/>
                          <a:ea typeface="+mn-ea"/>
                          <a:cs typeface="+mn-cs"/>
                        </a:rPr>
                        <a:t>中国经典学术专著全文数据库（在建）</a:t>
                      </a:r>
                      <a:endParaRPr lang="zh-CN" altLang="zh-CN" sz="1000" kern="1200" dirty="0" smtClean="0">
                        <a:solidFill>
                          <a:srgbClr val="404040"/>
                        </a:solidFill>
                        <a:effectLst/>
                        <a:latin typeface="+mn-lt"/>
                        <a:ea typeface="+mn-ea"/>
                        <a:cs typeface="+mn-cs"/>
                      </a:endParaRPr>
                    </a:p>
                  </a:txBody>
                  <a:tcPr>
                    <a:lnL w="6350">
                      <a:solidFill>
                        <a:srgbClr val="D9D9D9"/>
                      </a:solidFill>
                      <a:prstDash val="solid"/>
                    </a:lnL>
                    <a:lnR>
                      <a:noFill/>
                    </a:lnR>
                    <a:lnT w="6350">
                      <a:solidFill>
                        <a:srgbClr val="D9D9D9"/>
                      </a:solidFill>
                      <a:prstDash val="solid"/>
                    </a:lnT>
                    <a:lnB w="6350">
                      <a:solidFill>
                        <a:srgbClr val="D9D9D9"/>
                      </a:solidFill>
                      <a:prstDash val="solid"/>
                    </a:lnB>
                    <a:solidFill>
                      <a:srgbClr val="FFFFFF"/>
                    </a:solidFill>
                  </a:tcPr>
                </a:tc>
              </a:tr>
              <a:tr h="372110">
                <a:tc vMerge="1">
                  <a:tcPr>
                    <a:lnL>
                      <a:noFill/>
                    </a:lnL>
                    <a:lnR w="12700">
                      <a:solidFill>
                        <a:srgbClr val="D9D9D9"/>
                      </a:solidFill>
                      <a:prstDash val="solid"/>
                    </a:lnR>
                    <a:lnB w="6350">
                      <a:solidFill>
                        <a:srgbClr val="D9D9D9"/>
                      </a:solidFill>
                      <a:prstDash val="solid"/>
                    </a:lnB>
                  </a:tcPr>
                </a:tc>
                <a:tc>
                  <a:txBody>
                    <a:bodyPr/>
                    <a:p>
                      <a:pPr algn="ctr"/>
                      <a:r>
                        <a:rPr lang="zh-CN" altLang="zh-CN" sz="1000" kern="1200" dirty="0" smtClean="0">
                          <a:solidFill>
                            <a:srgbClr val="404040"/>
                          </a:solidFill>
                          <a:effectLst/>
                          <a:latin typeface="+mn-lt"/>
                          <a:ea typeface="+mn-ea"/>
                          <a:cs typeface="+mn-cs"/>
                        </a:rPr>
                        <a:t>汉大康熙辞典（代理）</a:t>
                      </a:r>
                      <a:endParaRPr lang="zh-CN" altLang="zh-CN" sz="1000" kern="1200" dirty="0" smtClean="0">
                        <a:solidFill>
                          <a:srgbClr val="404040"/>
                        </a:solidFill>
                        <a:effectLst/>
                        <a:latin typeface="+mn-lt"/>
                        <a:ea typeface="+mn-ea"/>
                        <a:cs typeface="+mn-cs"/>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algn="ctr"/>
                      <a:r>
                        <a:rPr lang="zh-CN" altLang="zh-CN" sz="1000" kern="1200" dirty="0" smtClean="0">
                          <a:solidFill>
                            <a:srgbClr val="404040"/>
                          </a:solidFill>
                          <a:effectLst/>
                          <a:latin typeface="+mn-lt"/>
                          <a:ea typeface="+mn-ea"/>
                          <a:cs typeface="+mn-cs"/>
                        </a:rPr>
                        <a:t>商务印书馆精品工具书（代理）</a:t>
                      </a:r>
                      <a:endParaRPr lang="zh-CN" altLang="zh-CN" sz="1000" kern="1200" dirty="0" smtClean="0">
                        <a:solidFill>
                          <a:srgbClr val="404040"/>
                        </a:solidFill>
                        <a:effectLst/>
                        <a:latin typeface="+mn-lt"/>
                        <a:ea typeface="+mn-ea"/>
                        <a:cs typeface="+mn-cs"/>
                      </a:endParaRPr>
                    </a:p>
                  </a:txBody>
                  <a:tcPr>
                    <a:lnL w="6350">
                      <a:solidFill>
                        <a:srgbClr val="D9D9D9"/>
                      </a:solidFill>
                      <a:prstDash val="solid"/>
                    </a:lnL>
                    <a:lnR>
                      <a:noFill/>
                    </a:lnR>
                    <a:lnT w="6350">
                      <a:solidFill>
                        <a:srgbClr val="D9D9D9"/>
                      </a:solidFill>
                      <a:prstDash val="solid"/>
                    </a:lnT>
                    <a:lnB w="6350">
                      <a:solidFill>
                        <a:srgbClr val="D9D9D9"/>
                      </a:solidFill>
                      <a:prstDash val="solid"/>
                    </a:lnB>
                    <a:solidFill>
                      <a:srgbClr val="FFFFFF"/>
                    </a:solidFill>
                  </a:tcPr>
                </a:tc>
              </a:tr>
              <a:tr h="274320">
                <a:tc>
                  <a:txBody>
                    <a:bodyPr/>
                    <a:p>
                      <a:pPr algn="ctr"/>
                      <a:r>
                        <a:rPr lang="zh-CN" altLang="en-US" sz="1200" b="1" dirty="0" smtClean="0">
                          <a:solidFill>
                            <a:srgbClr val="404040"/>
                          </a:solidFill>
                        </a:rPr>
                        <a:t>标准</a:t>
                      </a:r>
                      <a:endParaRPr lang="zh-CN" altLang="en-US" sz="1200" b="1" dirty="0" smtClean="0">
                        <a:solidFill>
                          <a:srgbClr val="404040"/>
                        </a:solidFill>
                      </a:endParaRPr>
                    </a:p>
                  </a:txBody>
                  <a:tcPr>
                    <a:lnL>
                      <a:noFill/>
                    </a:lnL>
                    <a:lnR w="1270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marL="0" algn="ctr" defTabSz="914400" rtl="0" eaLnBrk="1" latinLnBrk="0" hangingPunct="1"/>
                      <a:r>
                        <a:rPr lang="zh-CN" altLang="zh-CN" sz="1000" kern="1200" dirty="0" smtClean="0">
                          <a:solidFill>
                            <a:srgbClr val="404040"/>
                          </a:solidFill>
                          <a:effectLst/>
                          <a:latin typeface="+mn-lt"/>
                          <a:ea typeface="+mn-ea"/>
                          <a:cs typeface="+mn-cs"/>
                        </a:rPr>
                        <a:t>中国标准全文数据库</a:t>
                      </a:r>
                      <a:endParaRPr lang="zh-CN" altLang="zh-CN" sz="1000" kern="1200" dirty="0" smtClean="0">
                        <a:solidFill>
                          <a:srgbClr val="404040"/>
                        </a:solidFill>
                        <a:effectLst/>
                        <a:latin typeface="+mn-lt"/>
                        <a:ea typeface="+mn-ea"/>
                        <a:cs typeface="+mn-cs"/>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algn="ctr"/>
                      <a:endParaRPr lang="zh-CN" altLang="en-US" sz="1000" kern="1200" dirty="0">
                        <a:solidFill>
                          <a:srgbClr val="404040"/>
                        </a:solidFill>
                        <a:effectLst/>
                        <a:latin typeface="+mn-lt"/>
                        <a:ea typeface="+mn-ea"/>
                        <a:cs typeface="+mn-cs"/>
                      </a:endParaRPr>
                    </a:p>
                  </a:txBody>
                  <a:tcPr>
                    <a:lnL w="6350">
                      <a:solidFill>
                        <a:srgbClr val="D9D9D9"/>
                      </a:solidFill>
                      <a:prstDash val="solid"/>
                    </a:lnL>
                    <a:lnR>
                      <a:noFill/>
                    </a:lnR>
                    <a:lnT w="6350">
                      <a:solidFill>
                        <a:srgbClr val="D9D9D9"/>
                      </a:solidFill>
                      <a:prstDash val="solid"/>
                    </a:lnT>
                    <a:lnB w="6350">
                      <a:solidFill>
                        <a:srgbClr val="D9D9D9"/>
                      </a:solidFill>
                      <a:prstDash val="solid"/>
                    </a:lnB>
                    <a:solidFill>
                      <a:srgbClr val="FFFFFF"/>
                    </a:solidFill>
                  </a:tcPr>
                </a:tc>
              </a:tr>
              <a:tr h="274320">
                <a:tc>
                  <a:txBody>
                    <a:bodyPr/>
                    <a:p>
                      <a:pPr algn="ctr"/>
                      <a:r>
                        <a:rPr lang="zh-CN" altLang="en-US" sz="1200" b="1" dirty="0" smtClean="0">
                          <a:solidFill>
                            <a:srgbClr val="404040"/>
                          </a:solidFill>
                        </a:rPr>
                        <a:t>专利</a:t>
                      </a:r>
                      <a:endParaRPr lang="zh-CN" altLang="en-US" sz="1200" b="1" dirty="0" smtClean="0">
                        <a:solidFill>
                          <a:srgbClr val="404040"/>
                        </a:solidFill>
                      </a:endParaRPr>
                    </a:p>
                  </a:txBody>
                  <a:tcPr>
                    <a:lnL>
                      <a:noFill/>
                    </a:lnL>
                    <a:lnR w="1270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marL="0" algn="ctr" defTabSz="914400" rtl="0" eaLnBrk="1" latinLnBrk="0" hangingPunct="1"/>
                      <a:r>
                        <a:rPr lang="zh-CN" altLang="zh-CN" sz="1000" kern="1200" dirty="0" smtClean="0">
                          <a:solidFill>
                            <a:srgbClr val="404040"/>
                          </a:solidFill>
                          <a:effectLst/>
                          <a:latin typeface="+mn-lt"/>
                          <a:ea typeface="+mn-ea"/>
                          <a:cs typeface="+mn-cs"/>
                        </a:rPr>
                        <a:t>中国专利全文数据库（知网版）</a:t>
                      </a:r>
                      <a:endParaRPr lang="zh-CN" altLang="zh-CN" sz="1000" kern="1200" dirty="0" smtClean="0">
                        <a:solidFill>
                          <a:srgbClr val="404040"/>
                        </a:solidFill>
                        <a:effectLst/>
                        <a:latin typeface="+mn-lt"/>
                        <a:ea typeface="+mn-ea"/>
                        <a:cs typeface="+mn-cs"/>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algn="ctr"/>
                      <a:endParaRPr lang="zh-CN" altLang="en-US" sz="1000" kern="1200" dirty="0">
                        <a:solidFill>
                          <a:srgbClr val="404040"/>
                        </a:solidFill>
                        <a:effectLst/>
                        <a:latin typeface="+mn-lt"/>
                        <a:ea typeface="+mn-ea"/>
                        <a:cs typeface="+mn-cs"/>
                      </a:endParaRPr>
                    </a:p>
                  </a:txBody>
                  <a:tcPr>
                    <a:lnL w="6350">
                      <a:solidFill>
                        <a:srgbClr val="D9D9D9"/>
                      </a:solidFill>
                      <a:prstDash val="solid"/>
                    </a:lnL>
                    <a:lnR>
                      <a:noFill/>
                    </a:lnR>
                    <a:lnT w="6350">
                      <a:solidFill>
                        <a:srgbClr val="D9D9D9"/>
                      </a:solidFill>
                      <a:prstDash val="solid"/>
                    </a:lnT>
                    <a:lnB w="6350">
                      <a:solidFill>
                        <a:srgbClr val="D9D9D9"/>
                      </a:solidFill>
                      <a:prstDash val="solid"/>
                    </a:lnB>
                    <a:solidFill>
                      <a:srgbClr val="FFFFFF"/>
                    </a:solidFill>
                  </a:tcPr>
                </a:tc>
              </a:tr>
              <a:tr h="428625">
                <a:tc>
                  <a:txBody>
                    <a:bodyPr/>
                    <a:p>
                      <a:pPr algn="ctr"/>
                      <a:r>
                        <a:rPr lang="zh-CN" altLang="en-US" sz="1200" b="1" dirty="0" smtClean="0">
                          <a:solidFill>
                            <a:srgbClr val="404040"/>
                          </a:solidFill>
                        </a:rPr>
                        <a:t>科技成果</a:t>
                      </a:r>
                      <a:endParaRPr lang="zh-CN" altLang="en-US" sz="1200" b="1" dirty="0" smtClean="0">
                        <a:solidFill>
                          <a:srgbClr val="404040"/>
                        </a:solidFill>
                      </a:endParaRPr>
                    </a:p>
                  </a:txBody>
                  <a:tcPr>
                    <a:lnL>
                      <a:noFill/>
                    </a:lnL>
                    <a:lnR w="1270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marL="0" algn="ctr" defTabSz="914400" rtl="0" eaLnBrk="1" latinLnBrk="0" hangingPunct="1"/>
                      <a:r>
                        <a:rPr lang="zh-CN" altLang="zh-CN" sz="1000" kern="1200" dirty="0" smtClean="0">
                          <a:solidFill>
                            <a:srgbClr val="404040"/>
                          </a:solidFill>
                          <a:effectLst/>
                          <a:latin typeface="+mn-lt"/>
                          <a:ea typeface="+mn-ea"/>
                          <a:cs typeface="+mn-cs"/>
                        </a:rPr>
                        <a:t>中国科技项目创新成果鉴定意见数据库（知网版）</a:t>
                      </a:r>
                      <a:endParaRPr lang="zh-CN" altLang="zh-CN" sz="1000" kern="1200" dirty="0" smtClean="0">
                        <a:solidFill>
                          <a:srgbClr val="404040"/>
                        </a:solidFill>
                        <a:effectLst/>
                        <a:latin typeface="+mn-lt"/>
                        <a:ea typeface="+mn-ea"/>
                        <a:cs typeface="+mn-cs"/>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solidFill>
                      <a:srgbClr val="FFFFFF"/>
                    </a:solidFill>
                  </a:tcPr>
                </a:tc>
                <a:tc>
                  <a:txBody>
                    <a:bodyPr/>
                    <a:p>
                      <a:pPr algn="ctr"/>
                      <a:endParaRPr lang="zh-CN" altLang="en-US" sz="1000" kern="1200" dirty="0">
                        <a:solidFill>
                          <a:srgbClr val="404040"/>
                        </a:solidFill>
                        <a:effectLst/>
                        <a:latin typeface="+mn-lt"/>
                        <a:ea typeface="+mn-ea"/>
                        <a:cs typeface="+mn-cs"/>
                      </a:endParaRPr>
                    </a:p>
                  </a:txBody>
                  <a:tcPr>
                    <a:lnL w="6350">
                      <a:solidFill>
                        <a:srgbClr val="D9D9D9"/>
                      </a:solidFill>
                      <a:prstDash val="solid"/>
                    </a:lnL>
                    <a:lnR>
                      <a:noFill/>
                    </a:lnR>
                    <a:lnT w="6350">
                      <a:solidFill>
                        <a:srgbClr val="D9D9D9"/>
                      </a:solidFill>
                      <a:prstDash val="solid"/>
                    </a:lnT>
                    <a:lnB w="6350">
                      <a:solidFill>
                        <a:srgbClr val="D9D9D9"/>
                      </a:solidFill>
                      <a:prstDash val="solid"/>
                    </a:lnB>
                    <a:solidFill>
                      <a:srgbClr val="FFFFFF"/>
                    </a:solidFill>
                  </a:tcPr>
                </a:tc>
              </a:tr>
              <a:tr h="396240">
                <a:tc>
                  <a:txBody>
                    <a:bodyPr/>
                    <a:p>
                      <a:pPr algn="ctr"/>
                      <a:r>
                        <a:rPr lang="zh-CN" altLang="en-US" sz="1200" b="1" dirty="0" smtClean="0">
                          <a:solidFill>
                            <a:srgbClr val="404040"/>
                          </a:solidFill>
                        </a:rPr>
                        <a:t>年鉴</a:t>
                      </a:r>
                      <a:endParaRPr lang="zh-CN" altLang="en-US" sz="1200" b="1" dirty="0" smtClean="0">
                        <a:solidFill>
                          <a:srgbClr val="404040"/>
                        </a:solidFill>
                      </a:endParaRPr>
                    </a:p>
                  </a:txBody>
                  <a:tcPr>
                    <a:lnL>
                      <a:noFill/>
                    </a:lnL>
                    <a:lnR w="12700">
                      <a:solidFill>
                        <a:srgbClr val="D9D9D9"/>
                      </a:solidFill>
                      <a:prstDash val="solid"/>
                    </a:lnR>
                    <a:lnT w="6350">
                      <a:solidFill>
                        <a:srgbClr val="D9D9D9"/>
                      </a:solidFill>
                      <a:prstDash val="solid"/>
                    </a:lnT>
                    <a:lnB w="19050">
                      <a:solidFill>
                        <a:srgbClr val="595959"/>
                      </a:solidFill>
                      <a:prstDash val="solid"/>
                    </a:lnB>
                    <a:solidFill>
                      <a:srgbClr val="FFFFFF"/>
                    </a:solidFill>
                  </a:tcPr>
                </a:tc>
                <a:tc>
                  <a:txBody>
                    <a:bodyPr/>
                    <a:p>
                      <a:pPr algn="ctr"/>
                      <a:r>
                        <a:rPr lang="zh-CN" altLang="zh-CN" sz="1000" kern="1200" dirty="0" smtClean="0">
                          <a:solidFill>
                            <a:srgbClr val="404040"/>
                          </a:solidFill>
                          <a:effectLst/>
                          <a:latin typeface="+mn-lt"/>
                          <a:ea typeface="+mn-ea"/>
                          <a:cs typeface="+mn-cs"/>
                        </a:rPr>
                        <a:t>中国年鉴网络出版总库（专辑版、地域版和行业版）</a:t>
                      </a:r>
                      <a:endParaRPr lang="zh-CN" altLang="zh-CN" sz="1000" kern="1200" dirty="0" smtClean="0">
                        <a:solidFill>
                          <a:srgbClr val="404040"/>
                        </a:solidFill>
                        <a:effectLst/>
                        <a:latin typeface="+mn-lt"/>
                        <a:ea typeface="+mn-ea"/>
                        <a:cs typeface="+mn-cs"/>
                      </a:endParaRPr>
                    </a:p>
                  </a:txBody>
                  <a:tcPr>
                    <a:lnL w="12700">
                      <a:solidFill>
                        <a:srgbClr val="D9D9D9"/>
                      </a:solidFill>
                      <a:prstDash val="solid"/>
                    </a:lnL>
                    <a:lnR w="6350">
                      <a:solidFill>
                        <a:srgbClr val="D9D9D9"/>
                      </a:solidFill>
                      <a:prstDash val="solid"/>
                    </a:lnR>
                    <a:lnT w="6350">
                      <a:solidFill>
                        <a:srgbClr val="D9D9D9"/>
                      </a:solidFill>
                      <a:prstDash val="solid"/>
                    </a:lnT>
                    <a:lnB w="19050">
                      <a:solidFill>
                        <a:srgbClr val="595959"/>
                      </a:solidFill>
                      <a:prstDash val="solid"/>
                    </a:lnB>
                    <a:solidFill>
                      <a:srgbClr val="FFFFFF"/>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000" kern="1200" dirty="0" smtClean="0">
                          <a:solidFill>
                            <a:srgbClr val="404040"/>
                          </a:solidFill>
                          <a:effectLst/>
                          <a:latin typeface="+mn-lt"/>
                          <a:ea typeface="+mn-ea"/>
                          <a:cs typeface="+mn-cs"/>
                        </a:rPr>
                        <a:t>中国经济与社会统计数据库</a:t>
                      </a:r>
                      <a:endParaRPr lang="zh-CN" altLang="zh-CN" sz="1000" kern="1200" dirty="0" smtClean="0">
                        <a:solidFill>
                          <a:srgbClr val="404040"/>
                        </a:solidFill>
                        <a:effectLst/>
                        <a:latin typeface="+mn-lt"/>
                        <a:ea typeface="+mn-ea"/>
                        <a:cs typeface="+mn-cs"/>
                      </a:endParaRPr>
                    </a:p>
                  </a:txBody>
                  <a:tcPr>
                    <a:lnL w="6350">
                      <a:solidFill>
                        <a:srgbClr val="D9D9D9"/>
                      </a:solidFill>
                      <a:prstDash val="solid"/>
                    </a:lnL>
                    <a:lnR>
                      <a:noFill/>
                    </a:lnR>
                    <a:lnT w="6350">
                      <a:solidFill>
                        <a:srgbClr val="D9D9D9"/>
                      </a:solidFill>
                      <a:prstDash val="solid"/>
                    </a:lnT>
                    <a:lnB w="19050">
                      <a:solidFill>
                        <a:srgbClr val="595959"/>
                      </a:solidFill>
                      <a:prstDash val="solid"/>
                    </a:lnB>
                    <a:solidFill>
                      <a:srgbClr val="FFFFFF"/>
                    </a:solidFill>
                  </a:tcPr>
                </a:tc>
              </a:tr>
            </a:tbl>
          </a:graphicData>
        </a:graphic>
      </p:graphicFrame>
      <p:sp>
        <p:nvSpPr>
          <p:cNvPr id="11" name="文本框 10"/>
          <p:cNvSpPr txBox="1"/>
          <p:nvPr/>
        </p:nvSpPr>
        <p:spPr>
          <a:xfrm>
            <a:off x="246380" y="755651"/>
            <a:ext cx="6054725" cy="922020"/>
          </a:xfrm>
          <a:prstGeom prst="rect">
            <a:avLst/>
          </a:prstGeom>
          <a:noFill/>
        </p:spPr>
        <p:txBody>
          <a:bodyPr wrap="square" rtlCol="0">
            <a:spAutoFit/>
          </a:bodyPr>
          <a:p>
            <a:pPr algn="just">
              <a:lnSpc>
                <a:spcPct val="150000"/>
              </a:lnSpc>
            </a:pPr>
            <a:r>
              <a:rPr lang="en-US" altLang="zh-CN" sz="1200" b="1" dirty="0" smtClean="0"/>
              <a:t>《</a:t>
            </a:r>
            <a:r>
              <a:rPr lang="zh-CN" altLang="en-US" sz="1200" b="1" dirty="0" smtClean="0"/>
              <a:t>中国知识资源总库</a:t>
            </a:r>
            <a:r>
              <a:rPr lang="en-US" altLang="zh-CN" sz="1200" b="1" dirty="0" smtClean="0"/>
              <a:t>》</a:t>
            </a:r>
            <a:r>
              <a:rPr lang="zh-CN" altLang="en-US" sz="1200" dirty="0" smtClean="0"/>
              <a:t>荟萃我国</a:t>
            </a:r>
            <a:r>
              <a:rPr lang="en-US" altLang="zh-CN" sz="1200" dirty="0" smtClean="0"/>
              <a:t>90%</a:t>
            </a:r>
            <a:r>
              <a:rPr lang="zh-CN" altLang="en-US" sz="1200" dirty="0" smtClean="0"/>
              <a:t>以上期刊、会议论文、学位论文、专利、标准、科学数据、科技成果、报纸、年鉴、百科全书、专业辞典、学术专著、法律法规、政府文件、科研项目信息等数十种文献。</a:t>
            </a:r>
            <a:endParaRPr lang="zh-CN" altLang="en-US" sz="1200" dirty="0" smtClean="0"/>
          </a:p>
        </p:txBody>
      </p:sp>
      <p:grpSp>
        <p:nvGrpSpPr>
          <p:cNvPr id="3" name="组合 2"/>
          <p:cNvGrpSpPr/>
          <p:nvPr/>
        </p:nvGrpSpPr>
        <p:grpSpPr>
          <a:xfrm rot="10800000" flipH="1">
            <a:off x="275809" y="327218"/>
            <a:ext cx="355381" cy="88900"/>
            <a:chOff x="4381719" y="-1168400"/>
            <a:chExt cx="355381" cy="88900"/>
          </a:xfrm>
        </p:grpSpPr>
        <p:cxnSp>
          <p:nvCxnSpPr>
            <p:cNvPr id="32" name="直接连接符 31"/>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153"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中国知网</a:t>
            </a:r>
            <a:endPar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pic>
        <p:nvPicPr>
          <p:cNvPr id="5" name="图片 4"/>
          <p:cNvPicPr>
            <a:picLocks noChangeAspect="1"/>
          </p:cNvPicPr>
          <p:nvPr/>
        </p:nvPicPr>
        <p:blipFill>
          <a:blip r:embed="rId2"/>
          <a:stretch>
            <a:fillRect/>
          </a:stretch>
        </p:blipFill>
        <p:spPr>
          <a:xfrm>
            <a:off x="6690360" y="821690"/>
            <a:ext cx="5233670" cy="56305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3794" name="组合 2"/>
          <p:cNvGrpSpPr/>
          <p:nvPr/>
        </p:nvGrpSpPr>
        <p:grpSpPr>
          <a:xfrm>
            <a:off x="860743" y="2975610"/>
            <a:ext cx="6786562" cy="1655126"/>
            <a:chOff x="842" y="7955"/>
            <a:chExt cx="10687" cy="2607"/>
          </a:xfrm>
        </p:grpSpPr>
        <p:sp>
          <p:nvSpPr>
            <p:cNvPr id="33795" name="文本框 177"/>
            <p:cNvSpPr txBox="1"/>
            <p:nvPr/>
          </p:nvSpPr>
          <p:spPr>
            <a:xfrm>
              <a:off x="2223" y="7955"/>
              <a:ext cx="1888" cy="658"/>
            </a:xfrm>
            <a:prstGeom prst="rect">
              <a:avLst/>
            </a:prstGeom>
            <a:noFill/>
            <a:ln w="9525">
              <a:noFill/>
            </a:ln>
          </p:spPr>
          <p:txBody>
            <a:bodyPr wrap="none" anchor="t" anchorCtr="0">
              <a:spAutoFit/>
            </a:bodyPr>
            <a:p>
              <a:r>
                <a:rPr lang="zh-CN" altLang="en-US" sz="2000" dirty="0">
                  <a:solidFill>
                    <a:schemeClr val="accent2"/>
                  </a:solidFill>
                  <a:latin typeface="微软雅黑" panose="020B0503020204020204" charset="-122"/>
                  <a:ea typeface="微软雅黑" panose="020B0503020204020204" charset="-122"/>
                </a:rPr>
                <a:t>收录内容</a:t>
              </a:r>
              <a:endParaRPr lang="zh-CN" altLang="en-US" sz="2000" dirty="0">
                <a:solidFill>
                  <a:schemeClr val="accent2"/>
                </a:solidFill>
                <a:latin typeface="微软雅黑" panose="020B0503020204020204" charset="-122"/>
                <a:ea typeface="微软雅黑" panose="020B0503020204020204" charset="-122"/>
              </a:endParaRPr>
            </a:p>
          </p:txBody>
        </p:sp>
        <p:sp>
          <p:nvSpPr>
            <p:cNvPr id="33796" name="矩形 178"/>
            <p:cNvSpPr/>
            <p:nvPr/>
          </p:nvSpPr>
          <p:spPr>
            <a:xfrm>
              <a:off x="2253" y="8455"/>
              <a:ext cx="9276" cy="2107"/>
            </a:xfrm>
            <a:prstGeom prst="rect">
              <a:avLst/>
            </a:prstGeom>
            <a:noFill/>
            <a:ln w="9525">
              <a:noFill/>
            </a:ln>
          </p:spPr>
          <p:txBody>
            <a:bodyPr wrap="square" anchor="t" anchorCtr="0">
              <a:spAutoFit/>
            </a:bodyPr>
            <a:p>
              <a:pPr marL="285750" indent="-285750">
                <a:lnSpc>
                  <a:spcPct val="150000"/>
                </a:lnSpc>
                <a:buFont typeface="Wingdings" panose="05000000000000000000" charset="0"/>
                <a:buChar char="Ø"/>
              </a:pPr>
              <a:r>
                <a:rPr lang="en-US" altLang="zh-CN" dirty="0">
                  <a:latin typeface="微软雅黑" panose="020B0503020204020204" charset="-122"/>
                  <a:ea typeface="微软雅黑" panose="020B0503020204020204" charset="-122"/>
                </a:rPr>
                <a:t>内容覆盖自然科学</a:t>
              </a:r>
              <a:r>
                <a:rPr lang="zh-CN" altLang="en-US"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医药卫生、</a:t>
              </a:r>
              <a:r>
                <a:rPr lang="en-US" altLang="zh-CN" dirty="0">
                  <a:latin typeface="微软雅黑" panose="020B0503020204020204" charset="-122"/>
                  <a:ea typeface="微软雅黑" panose="020B0503020204020204" charset="-122"/>
                </a:rPr>
                <a:t>信息技术等各个领域</a:t>
              </a:r>
              <a:r>
                <a:rPr lang="zh-CN" altLang="en-US"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Ø"/>
              </a:pPr>
              <a:r>
                <a:rPr lang="en-US" altLang="zh-CN" dirty="0">
                  <a:latin typeface="微软雅黑" panose="020B0503020204020204" charset="-122"/>
                  <a:ea typeface="微软雅黑" panose="020B0503020204020204" charset="-122"/>
                </a:rPr>
                <a:t>收录学术期刊8580</a:t>
              </a:r>
              <a:r>
                <a:rPr lang="zh-CN" altLang="en-US" dirty="0">
                  <a:latin typeface="微软雅黑" panose="020B0503020204020204" charset="-122"/>
                  <a:ea typeface="微软雅黑" panose="020B0503020204020204" charset="-122"/>
                </a:rPr>
                <a:t>余</a:t>
              </a:r>
              <a:r>
                <a:rPr lang="en-US" altLang="zh-CN" dirty="0">
                  <a:latin typeface="微软雅黑" panose="020B0503020204020204" charset="-122"/>
                  <a:ea typeface="微软雅黑" panose="020B0503020204020204" charset="-122"/>
                </a:rPr>
                <a:t>种</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全文总量5960</a:t>
              </a:r>
              <a:r>
                <a:rPr lang="zh-CN" altLang="en-US" dirty="0">
                  <a:latin typeface="微软雅黑" panose="020B0503020204020204" charset="-122"/>
                  <a:ea typeface="微软雅黑" panose="020B0503020204020204" charset="-122"/>
                </a:rPr>
                <a:t>余</a:t>
              </a:r>
              <a:r>
                <a:rPr lang="en-US" altLang="zh-CN" dirty="0">
                  <a:latin typeface="微软雅黑" panose="020B0503020204020204" charset="-122"/>
                  <a:ea typeface="微软雅黑" panose="020B0503020204020204" charset="-122"/>
                </a:rPr>
                <a:t>万篇 </a:t>
              </a:r>
              <a:r>
                <a:rPr lang="zh-CN" altLang="en-US"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Ø"/>
              </a:pPr>
              <a:r>
                <a:rPr lang="zh-CN" altLang="en-US" dirty="0">
                  <a:latin typeface="微软雅黑" panose="020B0503020204020204" charset="-122"/>
                  <a:ea typeface="微软雅黑" panose="020B0503020204020204" charset="-122"/>
                </a:rPr>
                <a:t>网络首发期刊</a:t>
              </a:r>
              <a:r>
                <a:rPr lang="en-US" altLang="zh-CN" dirty="0">
                  <a:latin typeface="微软雅黑" panose="020B0503020204020204" charset="-122"/>
                  <a:ea typeface="微软雅黑" panose="020B0503020204020204" charset="-122"/>
                </a:rPr>
                <a:t>2320</a:t>
              </a:r>
              <a:r>
                <a:rPr lang="zh-CN" altLang="en-US" dirty="0">
                  <a:latin typeface="微软雅黑" panose="020B0503020204020204" charset="-122"/>
                  <a:ea typeface="微软雅黑" panose="020B0503020204020204" charset="-122"/>
                </a:rPr>
                <a:t>余种，北大核心刊</a:t>
              </a:r>
              <a:r>
                <a:rPr lang="en-US" altLang="zh-CN" dirty="0">
                  <a:latin typeface="微软雅黑" panose="020B0503020204020204" charset="-122"/>
                  <a:ea typeface="微软雅黑" panose="020B0503020204020204" charset="-122"/>
                </a:rPr>
                <a:t>1970</a:t>
              </a:r>
              <a:r>
                <a:rPr lang="zh-CN" altLang="en-US" dirty="0">
                  <a:latin typeface="微软雅黑" panose="020B0503020204020204" charset="-122"/>
                  <a:ea typeface="微软雅黑" panose="020B0503020204020204" charset="-122"/>
                </a:rPr>
                <a:t>余种。</a:t>
              </a:r>
              <a:endParaRPr lang="zh-CN" altLang="en-US" dirty="0">
                <a:latin typeface="微软雅黑" panose="020B0503020204020204" charset="-122"/>
                <a:ea typeface="微软雅黑" panose="020B0503020204020204" charset="-122"/>
              </a:endParaRPr>
            </a:p>
          </p:txBody>
        </p:sp>
        <p:sp>
          <p:nvSpPr>
            <p:cNvPr id="33797" name="圆角矩形 19"/>
            <p:cNvSpPr>
              <a:spLocks noChangeAspect="1"/>
            </p:cNvSpPr>
            <p:nvPr/>
          </p:nvSpPr>
          <p:spPr>
            <a:xfrm>
              <a:off x="842" y="8115"/>
              <a:ext cx="1135" cy="1132"/>
            </a:xfrm>
            <a:prstGeom prst="roundRect">
              <a:avLst>
                <a:gd name="adj" fmla="val 30000"/>
              </a:avLst>
            </a:prstGeom>
            <a:solidFill>
              <a:schemeClr val="accent1"/>
            </a:solidFill>
            <a:ln w="9525">
              <a:noFill/>
            </a:ln>
          </p:spPr>
          <p:txBody>
            <a:bodyPr anchor="ctr" anchorCtr="0"/>
            <a:p>
              <a:pPr algn="ctr"/>
              <a:endParaRPr lang="zh-CN" altLang="en-US" dirty="0">
                <a:solidFill>
                  <a:srgbClr val="FFFFFF"/>
                </a:solidFill>
                <a:latin typeface="微软雅黑" panose="020B0503020204020204" charset="-122"/>
                <a:ea typeface="微软雅黑" panose="020B0503020204020204" charset="-122"/>
              </a:endParaRPr>
            </a:p>
          </p:txBody>
        </p:sp>
      </p:grpSp>
      <p:grpSp>
        <p:nvGrpSpPr>
          <p:cNvPr id="33798" name="组合 20"/>
          <p:cNvGrpSpPr/>
          <p:nvPr/>
        </p:nvGrpSpPr>
        <p:grpSpPr>
          <a:xfrm>
            <a:off x="861060" y="1270635"/>
            <a:ext cx="9490075" cy="1004888"/>
            <a:chOff x="1320" y="569"/>
            <a:chExt cx="10188" cy="1583"/>
          </a:xfrm>
        </p:grpSpPr>
        <p:sp>
          <p:nvSpPr>
            <p:cNvPr id="33799" name="标题 5"/>
            <p:cNvSpPr>
              <a:spLocks noGrp="1"/>
            </p:cNvSpPr>
            <p:nvPr/>
          </p:nvSpPr>
          <p:spPr>
            <a:xfrm>
              <a:off x="1320" y="1774"/>
              <a:ext cx="10188" cy="378"/>
            </a:xfrm>
            <a:prstGeom prst="rect">
              <a:avLst/>
            </a:prstGeom>
            <a:noFill/>
            <a:ln w="9525">
              <a:noFill/>
            </a:ln>
          </p:spPr>
          <p:txBody>
            <a:bodyPr anchor="ctr" anchorCtr="0"/>
            <a:p>
              <a:pPr>
                <a:lnSpc>
                  <a:spcPct val="90000"/>
                </a:lnSpc>
              </a:pPr>
              <a:r>
                <a:rPr lang="zh-TW" altLang="en-US" sz="2400" dirty="0">
                  <a:latin typeface="Segoe UI Light" panose="020B0502040204020203" pitchFamily="2" charset="0"/>
                  <a:ea typeface="微软雅黑 Light" panose="020B0502040204020203" charset="-122"/>
                </a:rPr>
                <a:t>《中国学术期刊（网络版）》</a:t>
              </a:r>
              <a:endParaRPr lang="zh-TW" altLang="en-US" sz="2400" dirty="0">
                <a:latin typeface="Segoe UI Light" panose="020B0502040204020203" pitchFamily="2" charset="0"/>
                <a:ea typeface="微软雅黑 Light" panose="020B0502040204020203" charset="-122"/>
              </a:endParaRPr>
            </a:p>
          </p:txBody>
        </p:sp>
        <p:sp>
          <p:nvSpPr>
            <p:cNvPr id="33800" name="文本框 21"/>
            <p:cNvSpPr txBox="1"/>
            <p:nvPr/>
          </p:nvSpPr>
          <p:spPr>
            <a:xfrm>
              <a:off x="1320" y="569"/>
              <a:ext cx="9493" cy="1016"/>
            </a:xfrm>
            <a:prstGeom prst="rect">
              <a:avLst/>
            </a:prstGeom>
            <a:noFill/>
            <a:ln w="9525">
              <a:noFill/>
            </a:ln>
          </p:spPr>
          <p:txBody>
            <a:bodyPr wrap="square" anchor="t" anchorCtr="0">
              <a:spAutoFit/>
            </a:bodyPr>
            <a:p>
              <a:r>
                <a:rPr lang="en-US" altLang="zh-CN" sz="3600">
                  <a:latin typeface="微软雅黑" panose="020B0503020204020204" charset="-122"/>
                  <a:ea typeface="微软雅黑" panose="020B0503020204020204" charset="-122"/>
                </a:rPr>
                <a:t>CNKI</a:t>
              </a:r>
              <a:r>
                <a:rPr lang="zh-CN" altLang="en-US" sz="3600">
                  <a:latin typeface="微软雅黑" panose="020B0503020204020204" charset="-122"/>
                  <a:ea typeface="微软雅黑" panose="020B0503020204020204" charset="-122"/>
                </a:rPr>
                <a:t>源库</a:t>
              </a:r>
              <a:r>
                <a:rPr lang="zh-CN" altLang="en-US" sz="3600">
                  <a:latin typeface="微软雅黑" panose="020B0503020204020204" charset="-122"/>
                  <a:ea typeface="微软雅黑" panose="020B0503020204020204" charset="-122"/>
                </a:rPr>
                <a:t>资源介绍</a:t>
              </a:r>
              <a:endParaRPr lang="zh-CN" altLang="en-US" sz="3600">
                <a:latin typeface="微软雅黑" panose="020B0503020204020204" charset="-122"/>
                <a:ea typeface="微软雅黑" panose="020B0503020204020204" charset="-122"/>
              </a:endParaRPr>
            </a:p>
          </p:txBody>
        </p:sp>
      </p:grpSp>
      <p:sp>
        <p:nvSpPr>
          <p:cNvPr id="2050" name="书柜"/>
          <p:cNvSpPr/>
          <p:nvPr/>
        </p:nvSpPr>
        <p:spPr bwMode="auto">
          <a:xfrm>
            <a:off x="706438" y="2052638"/>
            <a:ext cx="554038" cy="525463"/>
          </a:xfrm>
          <a:custGeom>
            <a:avLst/>
            <a:gdLst>
              <a:gd name="T0" fmla="*/ 2147483646 w 5871"/>
              <a:gd name="T1" fmla="*/ 2147483646 h 5585"/>
              <a:gd name="T2" fmla="*/ 2147483646 w 5871"/>
              <a:gd name="T3" fmla="*/ 2147483646 h 5585"/>
              <a:gd name="T4" fmla="*/ 2147483646 w 5871"/>
              <a:gd name="T5" fmla="*/ 2147483646 h 5585"/>
              <a:gd name="T6" fmla="*/ 2147483646 w 5871"/>
              <a:gd name="T7" fmla="*/ 2147483646 h 5585"/>
              <a:gd name="T8" fmla="*/ 2147483646 w 5871"/>
              <a:gd name="T9" fmla="*/ 2147483646 h 5585"/>
              <a:gd name="T10" fmla="*/ 2147483646 w 5871"/>
              <a:gd name="T11" fmla="*/ 2147483646 h 5585"/>
              <a:gd name="T12" fmla="*/ 2147483646 w 5871"/>
              <a:gd name="T13" fmla="*/ 2147483646 h 5585"/>
              <a:gd name="T14" fmla="*/ 2147483646 w 5871"/>
              <a:gd name="T15" fmla="*/ 2147483646 h 5585"/>
              <a:gd name="T16" fmla="*/ 2147483646 w 5871"/>
              <a:gd name="T17" fmla="*/ 2147483646 h 5585"/>
              <a:gd name="T18" fmla="*/ 2147483646 w 5871"/>
              <a:gd name="T19" fmla="*/ 2147483646 h 5585"/>
              <a:gd name="T20" fmla="*/ 2147483646 w 5871"/>
              <a:gd name="T21" fmla="*/ 2147483646 h 5585"/>
              <a:gd name="T22" fmla="*/ 2147483646 w 5871"/>
              <a:gd name="T23" fmla="*/ 2147483646 h 5585"/>
              <a:gd name="T24" fmla="*/ 2147483646 w 5871"/>
              <a:gd name="T25" fmla="*/ 2147483646 h 5585"/>
              <a:gd name="T26" fmla="*/ 2147483646 w 5871"/>
              <a:gd name="T27" fmla="*/ 2147483646 h 5585"/>
              <a:gd name="T28" fmla="*/ 2147483646 w 5871"/>
              <a:gd name="T29" fmla="*/ 2147483646 h 5585"/>
              <a:gd name="T30" fmla="*/ 2147483646 w 5871"/>
              <a:gd name="T31" fmla="*/ 2147483646 h 5585"/>
              <a:gd name="T32" fmla="*/ 2147483646 w 5871"/>
              <a:gd name="T33" fmla="*/ 2147483646 h 5585"/>
              <a:gd name="T34" fmla="*/ 2147483646 w 5871"/>
              <a:gd name="T35" fmla="*/ 2147483646 h 5585"/>
              <a:gd name="T36" fmla="*/ 2147483646 w 5871"/>
              <a:gd name="T37" fmla="*/ 2147483646 h 5585"/>
              <a:gd name="T38" fmla="*/ 2147483646 w 5871"/>
              <a:gd name="T39" fmla="*/ 2147483646 h 5585"/>
              <a:gd name="T40" fmla="*/ 2147483646 w 5871"/>
              <a:gd name="T41" fmla="*/ 2147483646 h 5585"/>
              <a:gd name="T42" fmla="*/ 2147483646 w 5871"/>
              <a:gd name="T43" fmla="*/ 2147483646 h 5585"/>
              <a:gd name="T44" fmla="*/ 2147483646 w 5871"/>
              <a:gd name="T45" fmla="*/ 2147483646 h 5585"/>
              <a:gd name="T46" fmla="*/ 2147483646 w 5871"/>
              <a:gd name="T47" fmla="*/ 2147483646 h 5585"/>
              <a:gd name="T48" fmla="*/ 2147483646 w 5871"/>
              <a:gd name="T49" fmla="*/ 2147483646 h 5585"/>
              <a:gd name="T50" fmla="*/ 2147483646 w 5871"/>
              <a:gd name="T51" fmla="*/ 2147483646 h 5585"/>
              <a:gd name="T52" fmla="*/ 2147483646 w 5871"/>
              <a:gd name="T53" fmla="*/ 2147483646 h 5585"/>
              <a:gd name="T54" fmla="*/ 2147483646 w 5871"/>
              <a:gd name="T55" fmla="*/ 2147483646 h 5585"/>
              <a:gd name="T56" fmla="*/ 2147483646 w 5871"/>
              <a:gd name="T57" fmla="*/ 2147483646 h 5585"/>
              <a:gd name="T58" fmla="*/ 2147483646 w 5871"/>
              <a:gd name="T59" fmla="*/ 2147483646 h 5585"/>
              <a:gd name="T60" fmla="*/ 2147483646 w 5871"/>
              <a:gd name="T61" fmla="*/ 2147483646 h 5585"/>
              <a:gd name="T62" fmla="*/ 2147483646 w 5871"/>
              <a:gd name="T63" fmla="*/ 2147483646 h 5585"/>
              <a:gd name="T64" fmla="*/ 2147483646 w 5871"/>
              <a:gd name="T65" fmla="*/ 2147483646 h 5585"/>
              <a:gd name="T66" fmla="*/ 2147483646 w 5871"/>
              <a:gd name="T67" fmla="*/ 2147483646 h 5585"/>
              <a:gd name="T68" fmla="*/ 2147483646 w 5871"/>
              <a:gd name="T69" fmla="*/ 2147483646 h 5585"/>
              <a:gd name="T70" fmla="*/ 2147483646 w 5871"/>
              <a:gd name="T71" fmla="*/ 2147483646 h 5585"/>
              <a:gd name="T72" fmla="*/ 2147483646 w 5871"/>
              <a:gd name="T73" fmla="*/ 2147483646 h 5585"/>
              <a:gd name="T74" fmla="*/ 2147483646 w 5871"/>
              <a:gd name="T75" fmla="*/ 2147483646 h 5585"/>
              <a:gd name="T76" fmla="*/ 2147483646 w 5871"/>
              <a:gd name="T77" fmla="*/ 2147483646 h 5585"/>
              <a:gd name="T78" fmla="*/ 2147483646 w 5871"/>
              <a:gd name="T79" fmla="*/ 2147483646 h 5585"/>
              <a:gd name="T80" fmla="*/ 2147483646 w 5871"/>
              <a:gd name="T81" fmla="*/ 2147483646 h 5585"/>
              <a:gd name="T82" fmla="*/ 2147483646 w 5871"/>
              <a:gd name="T83" fmla="*/ 2147483646 h 5585"/>
              <a:gd name="T84" fmla="*/ 2147483646 w 5871"/>
              <a:gd name="T85" fmla="*/ 2147483646 h 5585"/>
              <a:gd name="T86" fmla="*/ 2147483646 w 5871"/>
              <a:gd name="T87" fmla="*/ 2147483646 h 5585"/>
              <a:gd name="T88" fmla="*/ 2147483646 w 5871"/>
              <a:gd name="T89" fmla="*/ 2147483646 h 5585"/>
              <a:gd name="T90" fmla="*/ 2147483646 w 5871"/>
              <a:gd name="T91" fmla="*/ 2147483646 h 5585"/>
              <a:gd name="T92" fmla="*/ 2147483646 w 5871"/>
              <a:gd name="T93" fmla="*/ 2147483646 h 5585"/>
              <a:gd name="T94" fmla="*/ 2147483646 w 5871"/>
              <a:gd name="T95" fmla="*/ 2147483646 h 5585"/>
              <a:gd name="T96" fmla="*/ 2147483646 w 5871"/>
              <a:gd name="T97" fmla="*/ 2147483646 h 5585"/>
              <a:gd name="T98" fmla="*/ 2147483646 w 5871"/>
              <a:gd name="T99" fmla="*/ 2147483646 h 5585"/>
              <a:gd name="T100" fmla="*/ 2147483646 w 5871"/>
              <a:gd name="T101" fmla="*/ 2147483646 h 5585"/>
              <a:gd name="T102" fmla="*/ 2147483646 w 5871"/>
              <a:gd name="T103" fmla="*/ 2147483646 h 5585"/>
              <a:gd name="T104" fmla="*/ 0 w 5871"/>
              <a:gd name="T105" fmla="*/ 2147483646 h 5585"/>
              <a:gd name="T106" fmla="*/ 2147483646 w 5871"/>
              <a:gd name="T107" fmla="*/ 0 h 5585"/>
              <a:gd name="T108" fmla="*/ 2147483646 w 5871"/>
              <a:gd name="T109" fmla="*/ 2147483646 h 5585"/>
              <a:gd name="T110" fmla="*/ 2147483646 w 5871"/>
              <a:gd name="T111" fmla="*/ 2147483646 h 55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71" h="5585">
                <a:moveTo>
                  <a:pt x="774" y="374"/>
                </a:moveTo>
                <a:lnTo>
                  <a:pt x="774" y="1910"/>
                </a:lnTo>
                <a:lnTo>
                  <a:pt x="5107" y="1910"/>
                </a:lnTo>
                <a:lnTo>
                  <a:pt x="5107" y="374"/>
                </a:lnTo>
                <a:lnTo>
                  <a:pt x="774" y="374"/>
                </a:lnTo>
                <a:close/>
                <a:moveTo>
                  <a:pt x="1597" y="3265"/>
                </a:moveTo>
                <a:lnTo>
                  <a:pt x="1597" y="3265"/>
                </a:lnTo>
                <a:lnTo>
                  <a:pt x="1591" y="3265"/>
                </a:lnTo>
                <a:lnTo>
                  <a:pt x="1587" y="3265"/>
                </a:lnTo>
                <a:lnTo>
                  <a:pt x="1586" y="3265"/>
                </a:lnTo>
                <a:lnTo>
                  <a:pt x="1581" y="3265"/>
                </a:lnTo>
                <a:lnTo>
                  <a:pt x="1576" y="3265"/>
                </a:lnTo>
                <a:lnTo>
                  <a:pt x="1571" y="3265"/>
                </a:lnTo>
                <a:lnTo>
                  <a:pt x="1570" y="3265"/>
                </a:lnTo>
                <a:lnTo>
                  <a:pt x="1566" y="3265"/>
                </a:lnTo>
                <a:lnTo>
                  <a:pt x="1560" y="3265"/>
                </a:lnTo>
                <a:lnTo>
                  <a:pt x="1555" y="3265"/>
                </a:lnTo>
                <a:lnTo>
                  <a:pt x="1550" y="3265"/>
                </a:lnTo>
                <a:lnTo>
                  <a:pt x="1545" y="3265"/>
                </a:lnTo>
                <a:lnTo>
                  <a:pt x="1540" y="3265"/>
                </a:lnTo>
                <a:lnTo>
                  <a:pt x="1539" y="3265"/>
                </a:lnTo>
                <a:lnTo>
                  <a:pt x="1535" y="3265"/>
                </a:lnTo>
                <a:lnTo>
                  <a:pt x="1529" y="3265"/>
                </a:lnTo>
                <a:lnTo>
                  <a:pt x="1525" y="3265"/>
                </a:lnTo>
                <a:lnTo>
                  <a:pt x="1524" y="3265"/>
                </a:lnTo>
                <a:lnTo>
                  <a:pt x="1519" y="3265"/>
                </a:lnTo>
                <a:lnTo>
                  <a:pt x="1514" y="3265"/>
                </a:lnTo>
                <a:lnTo>
                  <a:pt x="1509" y="3265"/>
                </a:lnTo>
                <a:lnTo>
                  <a:pt x="1508" y="3265"/>
                </a:lnTo>
                <a:lnTo>
                  <a:pt x="1504" y="3265"/>
                </a:lnTo>
                <a:lnTo>
                  <a:pt x="1498" y="3265"/>
                </a:lnTo>
                <a:lnTo>
                  <a:pt x="1494" y="3265"/>
                </a:lnTo>
                <a:lnTo>
                  <a:pt x="1493" y="3265"/>
                </a:lnTo>
                <a:lnTo>
                  <a:pt x="1488" y="3265"/>
                </a:lnTo>
                <a:lnTo>
                  <a:pt x="1483" y="3265"/>
                </a:lnTo>
                <a:lnTo>
                  <a:pt x="1478" y="3265"/>
                </a:lnTo>
                <a:lnTo>
                  <a:pt x="1477" y="3265"/>
                </a:lnTo>
                <a:lnTo>
                  <a:pt x="1473" y="3265"/>
                </a:lnTo>
                <a:lnTo>
                  <a:pt x="1467" y="3265"/>
                </a:lnTo>
                <a:lnTo>
                  <a:pt x="1463" y="3265"/>
                </a:lnTo>
                <a:lnTo>
                  <a:pt x="1462" y="3265"/>
                </a:lnTo>
                <a:lnTo>
                  <a:pt x="1457" y="3265"/>
                </a:lnTo>
                <a:lnTo>
                  <a:pt x="1452" y="3265"/>
                </a:lnTo>
                <a:lnTo>
                  <a:pt x="1446" y="3265"/>
                </a:lnTo>
                <a:lnTo>
                  <a:pt x="1442" y="3265"/>
                </a:lnTo>
                <a:lnTo>
                  <a:pt x="1266" y="3265"/>
                </a:lnTo>
                <a:lnTo>
                  <a:pt x="1345" y="3830"/>
                </a:lnTo>
                <a:lnTo>
                  <a:pt x="1294" y="3911"/>
                </a:lnTo>
                <a:lnTo>
                  <a:pt x="1345" y="3977"/>
                </a:lnTo>
                <a:lnTo>
                  <a:pt x="1117" y="4116"/>
                </a:lnTo>
                <a:lnTo>
                  <a:pt x="1112" y="4144"/>
                </a:lnTo>
                <a:lnTo>
                  <a:pt x="1106" y="4173"/>
                </a:lnTo>
                <a:lnTo>
                  <a:pt x="1103" y="4201"/>
                </a:lnTo>
                <a:lnTo>
                  <a:pt x="1099" y="4228"/>
                </a:lnTo>
                <a:lnTo>
                  <a:pt x="1097" y="4255"/>
                </a:lnTo>
                <a:lnTo>
                  <a:pt x="1096" y="4281"/>
                </a:lnTo>
                <a:lnTo>
                  <a:pt x="1096" y="4308"/>
                </a:lnTo>
                <a:lnTo>
                  <a:pt x="1096" y="4333"/>
                </a:lnTo>
                <a:lnTo>
                  <a:pt x="1097" y="4359"/>
                </a:lnTo>
                <a:lnTo>
                  <a:pt x="1098" y="4383"/>
                </a:lnTo>
                <a:lnTo>
                  <a:pt x="1100" y="4407"/>
                </a:lnTo>
                <a:lnTo>
                  <a:pt x="1104" y="4432"/>
                </a:lnTo>
                <a:lnTo>
                  <a:pt x="1112" y="4478"/>
                </a:lnTo>
                <a:lnTo>
                  <a:pt x="1121" y="4523"/>
                </a:lnTo>
                <a:lnTo>
                  <a:pt x="1133" y="4568"/>
                </a:lnTo>
                <a:lnTo>
                  <a:pt x="1147" y="4611"/>
                </a:lnTo>
                <a:lnTo>
                  <a:pt x="1162" y="4653"/>
                </a:lnTo>
                <a:lnTo>
                  <a:pt x="1179" y="4694"/>
                </a:lnTo>
                <a:lnTo>
                  <a:pt x="1198" y="4733"/>
                </a:lnTo>
                <a:lnTo>
                  <a:pt x="1218" y="4772"/>
                </a:lnTo>
                <a:lnTo>
                  <a:pt x="1238" y="4812"/>
                </a:lnTo>
                <a:lnTo>
                  <a:pt x="1259" y="4849"/>
                </a:lnTo>
                <a:lnTo>
                  <a:pt x="774" y="4849"/>
                </a:lnTo>
                <a:lnTo>
                  <a:pt x="774" y="2135"/>
                </a:lnTo>
                <a:lnTo>
                  <a:pt x="2185" y="2135"/>
                </a:lnTo>
                <a:lnTo>
                  <a:pt x="2185" y="4849"/>
                </a:lnTo>
                <a:lnTo>
                  <a:pt x="1780" y="4849"/>
                </a:lnTo>
                <a:lnTo>
                  <a:pt x="1801" y="4812"/>
                </a:lnTo>
                <a:lnTo>
                  <a:pt x="1821" y="4772"/>
                </a:lnTo>
                <a:lnTo>
                  <a:pt x="1841" y="4733"/>
                </a:lnTo>
                <a:lnTo>
                  <a:pt x="1859" y="4694"/>
                </a:lnTo>
                <a:lnTo>
                  <a:pt x="1876" y="4653"/>
                </a:lnTo>
                <a:lnTo>
                  <a:pt x="1892" y="4611"/>
                </a:lnTo>
                <a:lnTo>
                  <a:pt x="1905" y="4568"/>
                </a:lnTo>
                <a:lnTo>
                  <a:pt x="1917" y="4523"/>
                </a:lnTo>
                <a:lnTo>
                  <a:pt x="1927" y="4478"/>
                </a:lnTo>
                <a:lnTo>
                  <a:pt x="1935" y="4432"/>
                </a:lnTo>
                <a:lnTo>
                  <a:pt x="1938" y="4407"/>
                </a:lnTo>
                <a:lnTo>
                  <a:pt x="1941" y="4383"/>
                </a:lnTo>
                <a:lnTo>
                  <a:pt x="1942" y="4359"/>
                </a:lnTo>
                <a:lnTo>
                  <a:pt x="1943" y="4333"/>
                </a:lnTo>
                <a:lnTo>
                  <a:pt x="1943" y="4308"/>
                </a:lnTo>
                <a:lnTo>
                  <a:pt x="1942" y="4281"/>
                </a:lnTo>
                <a:lnTo>
                  <a:pt x="1941" y="4255"/>
                </a:lnTo>
                <a:lnTo>
                  <a:pt x="1938" y="4228"/>
                </a:lnTo>
                <a:lnTo>
                  <a:pt x="1936" y="4201"/>
                </a:lnTo>
                <a:lnTo>
                  <a:pt x="1932" y="4173"/>
                </a:lnTo>
                <a:lnTo>
                  <a:pt x="1927" y="4144"/>
                </a:lnTo>
                <a:lnTo>
                  <a:pt x="1922" y="4116"/>
                </a:lnTo>
                <a:lnTo>
                  <a:pt x="1694" y="3977"/>
                </a:lnTo>
                <a:lnTo>
                  <a:pt x="1745" y="3911"/>
                </a:lnTo>
                <a:lnTo>
                  <a:pt x="1694" y="3830"/>
                </a:lnTo>
                <a:lnTo>
                  <a:pt x="1771" y="3265"/>
                </a:lnTo>
                <a:lnTo>
                  <a:pt x="1597" y="3265"/>
                </a:lnTo>
                <a:close/>
                <a:moveTo>
                  <a:pt x="4819" y="863"/>
                </a:moveTo>
                <a:lnTo>
                  <a:pt x="4819" y="1057"/>
                </a:lnTo>
                <a:lnTo>
                  <a:pt x="3585" y="1057"/>
                </a:lnTo>
                <a:lnTo>
                  <a:pt x="3585" y="863"/>
                </a:lnTo>
                <a:lnTo>
                  <a:pt x="4819" y="863"/>
                </a:lnTo>
                <a:close/>
                <a:moveTo>
                  <a:pt x="5002" y="1108"/>
                </a:moveTo>
                <a:lnTo>
                  <a:pt x="5002" y="1379"/>
                </a:lnTo>
                <a:lnTo>
                  <a:pt x="3769" y="1379"/>
                </a:lnTo>
                <a:lnTo>
                  <a:pt x="3769" y="1108"/>
                </a:lnTo>
                <a:lnTo>
                  <a:pt x="5002" y="1108"/>
                </a:lnTo>
                <a:close/>
                <a:moveTo>
                  <a:pt x="4891" y="1429"/>
                </a:moveTo>
                <a:lnTo>
                  <a:pt x="4891" y="1623"/>
                </a:lnTo>
                <a:lnTo>
                  <a:pt x="3657" y="1623"/>
                </a:lnTo>
                <a:lnTo>
                  <a:pt x="3657" y="1429"/>
                </a:lnTo>
                <a:lnTo>
                  <a:pt x="4891" y="1429"/>
                </a:lnTo>
                <a:close/>
                <a:moveTo>
                  <a:pt x="4977" y="1659"/>
                </a:moveTo>
                <a:lnTo>
                  <a:pt x="4977" y="1853"/>
                </a:lnTo>
                <a:lnTo>
                  <a:pt x="3743" y="1853"/>
                </a:lnTo>
                <a:lnTo>
                  <a:pt x="3743" y="1659"/>
                </a:lnTo>
                <a:lnTo>
                  <a:pt x="4977" y="1659"/>
                </a:lnTo>
                <a:close/>
                <a:moveTo>
                  <a:pt x="1643" y="596"/>
                </a:moveTo>
                <a:lnTo>
                  <a:pt x="1833" y="561"/>
                </a:lnTo>
                <a:lnTo>
                  <a:pt x="2061" y="1773"/>
                </a:lnTo>
                <a:lnTo>
                  <a:pt x="1871" y="1809"/>
                </a:lnTo>
                <a:lnTo>
                  <a:pt x="1643" y="596"/>
                </a:lnTo>
                <a:close/>
                <a:moveTo>
                  <a:pt x="1388" y="596"/>
                </a:moveTo>
                <a:lnTo>
                  <a:pt x="1579" y="561"/>
                </a:lnTo>
                <a:lnTo>
                  <a:pt x="1807" y="1773"/>
                </a:lnTo>
                <a:lnTo>
                  <a:pt x="1616" y="1809"/>
                </a:lnTo>
                <a:lnTo>
                  <a:pt x="1388" y="596"/>
                </a:lnTo>
                <a:close/>
                <a:moveTo>
                  <a:pt x="1134" y="596"/>
                </a:moveTo>
                <a:lnTo>
                  <a:pt x="1324" y="561"/>
                </a:lnTo>
                <a:lnTo>
                  <a:pt x="1551" y="1773"/>
                </a:lnTo>
                <a:lnTo>
                  <a:pt x="1361" y="1809"/>
                </a:lnTo>
                <a:lnTo>
                  <a:pt x="1134" y="596"/>
                </a:lnTo>
                <a:close/>
                <a:moveTo>
                  <a:pt x="884" y="568"/>
                </a:moveTo>
                <a:lnTo>
                  <a:pt x="1077" y="568"/>
                </a:lnTo>
                <a:lnTo>
                  <a:pt x="1077" y="1802"/>
                </a:lnTo>
                <a:lnTo>
                  <a:pt x="884" y="1802"/>
                </a:lnTo>
                <a:lnTo>
                  <a:pt x="884" y="568"/>
                </a:lnTo>
                <a:close/>
                <a:moveTo>
                  <a:pt x="3540" y="2418"/>
                </a:moveTo>
                <a:lnTo>
                  <a:pt x="3807" y="2354"/>
                </a:lnTo>
                <a:lnTo>
                  <a:pt x="4033" y="3306"/>
                </a:lnTo>
                <a:lnTo>
                  <a:pt x="3765" y="3369"/>
                </a:lnTo>
                <a:lnTo>
                  <a:pt x="3540" y="2418"/>
                </a:lnTo>
                <a:close/>
                <a:moveTo>
                  <a:pt x="3622" y="2531"/>
                </a:moveTo>
                <a:lnTo>
                  <a:pt x="3639" y="2606"/>
                </a:lnTo>
                <a:lnTo>
                  <a:pt x="3791" y="2570"/>
                </a:lnTo>
                <a:lnTo>
                  <a:pt x="3773" y="2496"/>
                </a:lnTo>
                <a:lnTo>
                  <a:pt x="3622" y="2531"/>
                </a:lnTo>
                <a:close/>
                <a:moveTo>
                  <a:pt x="3739" y="3028"/>
                </a:moveTo>
                <a:lnTo>
                  <a:pt x="3776" y="3184"/>
                </a:lnTo>
                <a:lnTo>
                  <a:pt x="3928" y="3148"/>
                </a:lnTo>
                <a:lnTo>
                  <a:pt x="3890" y="2991"/>
                </a:lnTo>
                <a:lnTo>
                  <a:pt x="3739" y="3028"/>
                </a:lnTo>
                <a:close/>
                <a:moveTo>
                  <a:pt x="3193" y="2418"/>
                </a:moveTo>
                <a:lnTo>
                  <a:pt x="3418" y="3369"/>
                </a:lnTo>
                <a:lnTo>
                  <a:pt x="3687" y="3306"/>
                </a:lnTo>
                <a:lnTo>
                  <a:pt x="3461" y="2354"/>
                </a:lnTo>
                <a:lnTo>
                  <a:pt x="3193" y="2418"/>
                </a:lnTo>
                <a:close/>
                <a:moveTo>
                  <a:pt x="3276" y="2531"/>
                </a:moveTo>
                <a:lnTo>
                  <a:pt x="3426" y="2496"/>
                </a:lnTo>
                <a:lnTo>
                  <a:pt x="3444" y="2570"/>
                </a:lnTo>
                <a:lnTo>
                  <a:pt x="3292" y="2606"/>
                </a:lnTo>
                <a:lnTo>
                  <a:pt x="3276" y="2531"/>
                </a:lnTo>
                <a:close/>
                <a:moveTo>
                  <a:pt x="3393" y="3028"/>
                </a:moveTo>
                <a:lnTo>
                  <a:pt x="3429" y="3184"/>
                </a:lnTo>
                <a:lnTo>
                  <a:pt x="3581" y="3148"/>
                </a:lnTo>
                <a:lnTo>
                  <a:pt x="3544" y="2991"/>
                </a:lnTo>
                <a:lnTo>
                  <a:pt x="3393" y="3028"/>
                </a:lnTo>
                <a:close/>
                <a:moveTo>
                  <a:pt x="2841" y="2418"/>
                </a:moveTo>
                <a:lnTo>
                  <a:pt x="3109" y="2354"/>
                </a:lnTo>
                <a:lnTo>
                  <a:pt x="3335" y="3306"/>
                </a:lnTo>
                <a:lnTo>
                  <a:pt x="3067" y="3369"/>
                </a:lnTo>
                <a:lnTo>
                  <a:pt x="2841" y="2418"/>
                </a:lnTo>
                <a:close/>
                <a:moveTo>
                  <a:pt x="2923" y="2531"/>
                </a:moveTo>
                <a:lnTo>
                  <a:pt x="2941" y="2606"/>
                </a:lnTo>
                <a:lnTo>
                  <a:pt x="3092" y="2570"/>
                </a:lnTo>
                <a:lnTo>
                  <a:pt x="3075" y="2496"/>
                </a:lnTo>
                <a:lnTo>
                  <a:pt x="2923" y="2531"/>
                </a:lnTo>
                <a:close/>
                <a:moveTo>
                  <a:pt x="3041" y="3028"/>
                </a:moveTo>
                <a:lnTo>
                  <a:pt x="3192" y="2991"/>
                </a:lnTo>
                <a:lnTo>
                  <a:pt x="3229" y="3148"/>
                </a:lnTo>
                <a:lnTo>
                  <a:pt x="3078" y="3184"/>
                </a:lnTo>
                <a:lnTo>
                  <a:pt x="3041" y="3028"/>
                </a:lnTo>
                <a:close/>
                <a:moveTo>
                  <a:pt x="2553" y="2372"/>
                </a:moveTo>
                <a:lnTo>
                  <a:pt x="2828" y="2372"/>
                </a:lnTo>
                <a:lnTo>
                  <a:pt x="2828" y="3352"/>
                </a:lnTo>
                <a:lnTo>
                  <a:pt x="2553" y="3352"/>
                </a:lnTo>
                <a:lnTo>
                  <a:pt x="2553" y="2372"/>
                </a:lnTo>
                <a:close/>
                <a:moveTo>
                  <a:pt x="2606" y="2503"/>
                </a:moveTo>
                <a:lnTo>
                  <a:pt x="2606" y="2579"/>
                </a:lnTo>
                <a:lnTo>
                  <a:pt x="2762" y="2579"/>
                </a:lnTo>
                <a:lnTo>
                  <a:pt x="2762" y="2503"/>
                </a:lnTo>
                <a:lnTo>
                  <a:pt x="2606" y="2503"/>
                </a:lnTo>
                <a:close/>
                <a:moveTo>
                  <a:pt x="2606" y="3012"/>
                </a:moveTo>
                <a:lnTo>
                  <a:pt x="2606" y="3173"/>
                </a:lnTo>
                <a:lnTo>
                  <a:pt x="2762" y="3173"/>
                </a:lnTo>
                <a:lnTo>
                  <a:pt x="2762" y="3012"/>
                </a:lnTo>
                <a:lnTo>
                  <a:pt x="2606" y="3012"/>
                </a:lnTo>
                <a:close/>
                <a:moveTo>
                  <a:pt x="5555" y="151"/>
                </a:moveTo>
                <a:lnTo>
                  <a:pt x="5555" y="374"/>
                </a:lnTo>
                <a:lnTo>
                  <a:pt x="5555" y="4849"/>
                </a:lnTo>
                <a:lnTo>
                  <a:pt x="5871" y="4849"/>
                </a:lnTo>
                <a:lnTo>
                  <a:pt x="5871" y="5585"/>
                </a:lnTo>
                <a:lnTo>
                  <a:pt x="0" y="5585"/>
                </a:lnTo>
                <a:lnTo>
                  <a:pt x="0" y="4849"/>
                </a:lnTo>
                <a:lnTo>
                  <a:pt x="326" y="4849"/>
                </a:lnTo>
                <a:lnTo>
                  <a:pt x="326" y="374"/>
                </a:lnTo>
                <a:lnTo>
                  <a:pt x="326" y="151"/>
                </a:lnTo>
                <a:lnTo>
                  <a:pt x="326" y="0"/>
                </a:lnTo>
                <a:lnTo>
                  <a:pt x="5555" y="0"/>
                </a:lnTo>
                <a:lnTo>
                  <a:pt x="5555" y="151"/>
                </a:lnTo>
                <a:close/>
                <a:moveTo>
                  <a:pt x="2409" y="2135"/>
                </a:moveTo>
                <a:lnTo>
                  <a:pt x="2409" y="3385"/>
                </a:lnTo>
                <a:lnTo>
                  <a:pt x="5107" y="3385"/>
                </a:lnTo>
                <a:lnTo>
                  <a:pt x="5107" y="2135"/>
                </a:lnTo>
                <a:lnTo>
                  <a:pt x="2409" y="2135"/>
                </a:lnTo>
                <a:close/>
                <a:moveTo>
                  <a:pt x="2409" y="3609"/>
                </a:moveTo>
                <a:lnTo>
                  <a:pt x="2409" y="4849"/>
                </a:lnTo>
                <a:lnTo>
                  <a:pt x="5107" y="4849"/>
                </a:lnTo>
                <a:lnTo>
                  <a:pt x="5107" y="3609"/>
                </a:lnTo>
                <a:lnTo>
                  <a:pt x="2409" y="36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9937" name="组合 20"/>
          <p:cNvGrpSpPr/>
          <p:nvPr/>
        </p:nvGrpSpPr>
        <p:grpSpPr>
          <a:xfrm>
            <a:off x="838200" y="361950"/>
            <a:ext cx="11331575" cy="1004888"/>
            <a:chOff x="1320" y="569"/>
            <a:chExt cx="12165" cy="1583"/>
          </a:xfrm>
        </p:grpSpPr>
        <p:sp>
          <p:nvSpPr>
            <p:cNvPr id="39938" name="标题 5"/>
            <p:cNvSpPr>
              <a:spLocks noGrp="1"/>
            </p:cNvSpPr>
            <p:nvPr/>
          </p:nvSpPr>
          <p:spPr>
            <a:xfrm>
              <a:off x="1320" y="1774"/>
              <a:ext cx="12165" cy="378"/>
            </a:xfrm>
            <a:prstGeom prst="rect">
              <a:avLst/>
            </a:prstGeom>
            <a:noFill/>
            <a:ln w="9525">
              <a:noFill/>
            </a:ln>
          </p:spPr>
          <p:txBody>
            <a:bodyPr anchor="ctr" anchorCtr="0"/>
            <a:p>
              <a:pPr>
                <a:lnSpc>
                  <a:spcPct val="90000"/>
                </a:lnSpc>
              </a:pPr>
              <a:r>
                <a:rPr lang="zh-TW" altLang="en-US" sz="2400" dirty="0">
                  <a:latin typeface="Segoe UI Light" panose="020B0502040204020203" pitchFamily="2" charset="0"/>
                  <a:ea typeface="微软雅黑 Light" panose="020B0502040204020203" charset="-122"/>
                </a:rPr>
                <a:t>《中国博士学位论文全文数据库》</a:t>
              </a:r>
              <a:r>
                <a:rPr lang="zh-CN" altLang="en-US" sz="2400" dirty="0">
                  <a:latin typeface="Segoe UI Light" panose="020B0502040204020203" pitchFamily="2" charset="0"/>
                  <a:ea typeface="微软雅黑 Light" panose="020B0502040204020203" charset="-122"/>
                </a:rPr>
                <a:t>、</a:t>
              </a:r>
              <a:r>
                <a:rPr lang="en-US" altLang="en-US" sz="2400" dirty="0">
                  <a:latin typeface="Segoe UI Light" panose="020B0502040204020203" pitchFamily="2" charset="0"/>
                  <a:ea typeface="微软雅黑 Light" panose="020B0502040204020203" charset="-122"/>
                </a:rPr>
                <a:t>《中国优秀硕士学位论文全文数据库》</a:t>
              </a:r>
              <a:endParaRPr lang="en-US" altLang="en-US" sz="2400" dirty="0">
                <a:latin typeface="Segoe UI Light" panose="020B0502040204020203" pitchFamily="2" charset="0"/>
                <a:ea typeface="微软雅黑 Light" panose="020B0502040204020203" charset="-122"/>
              </a:endParaRPr>
            </a:p>
          </p:txBody>
        </p:sp>
        <p:sp>
          <p:nvSpPr>
            <p:cNvPr id="39939" name="文本框 21"/>
            <p:cNvSpPr txBox="1"/>
            <p:nvPr/>
          </p:nvSpPr>
          <p:spPr>
            <a:xfrm>
              <a:off x="1320" y="569"/>
              <a:ext cx="9493" cy="1016"/>
            </a:xfrm>
            <a:prstGeom prst="rect">
              <a:avLst/>
            </a:prstGeom>
            <a:noFill/>
            <a:ln w="9525">
              <a:noFill/>
            </a:ln>
          </p:spPr>
          <p:txBody>
            <a:bodyPr wrap="square" anchor="t" anchorCtr="0">
              <a:spAutoFit/>
            </a:bodyPr>
            <a:p>
              <a:r>
                <a:rPr lang="en-US" altLang="zh-CN" sz="3600">
                  <a:latin typeface="微软雅黑" panose="020B0503020204020204" charset="-122"/>
                  <a:ea typeface="微软雅黑" panose="020B0503020204020204" charset="-122"/>
                </a:rPr>
                <a:t>CNKI</a:t>
              </a:r>
              <a:r>
                <a:rPr lang="zh-CN" altLang="en-US" sz="3600">
                  <a:latin typeface="微软雅黑" panose="020B0503020204020204" charset="-122"/>
                  <a:ea typeface="微软雅黑" panose="020B0503020204020204" charset="-122"/>
                </a:rPr>
                <a:t>源库</a:t>
              </a:r>
              <a:r>
                <a:rPr lang="zh-CN" altLang="en-US" sz="3600">
                  <a:latin typeface="微软雅黑" panose="020B0503020204020204" charset="-122"/>
                  <a:ea typeface="微软雅黑" panose="020B0503020204020204" charset="-122"/>
                </a:rPr>
                <a:t>资源介绍</a:t>
              </a:r>
              <a:endParaRPr lang="zh-CN" altLang="en-US" sz="3600">
                <a:latin typeface="微软雅黑" panose="020B0503020204020204" charset="-122"/>
                <a:ea typeface="微软雅黑" panose="020B0503020204020204" charset="-122"/>
              </a:endParaRPr>
            </a:p>
          </p:txBody>
        </p:sp>
      </p:grpSp>
      <p:grpSp>
        <p:nvGrpSpPr>
          <p:cNvPr id="39940" name="组合 2"/>
          <p:cNvGrpSpPr/>
          <p:nvPr/>
        </p:nvGrpSpPr>
        <p:grpSpPr>
          <a:xfrm>
            <a:off x="614363" y="1854200"/>
            <a:ext cx="6132512" cy="2069140"/>
            <a:chOff x="843" y="7955"/>
            <a:chExt cx="9657" cy="3260"/>
          </a:xfrm>
        </p:grpSpPr>
        <p:sp>
          <p:nvSpPr>
            <p:cNvPr id="39941" name="文本框 177"/>
            <p:cNvSpPr txBox="1"/>
            <p:nvPr/>
          </p:nvSpPr>
          <p:spPr>
            <a:xfrm>
              <a:off x="2223" y="7955"/>
              <a:ext cx="1888" cy="658"/>
            </a:xfrm>
            <a:prstGeom prst="rect">
              <a:avLst/>
            </a:prstGeom>
            <a:noFill/>
            <a:ln w="9525">
              <a:noFill/>
            </a:ln>
          </p:spPr>
          <p:txBody>
            <a:bodyPr wrap="none" anchor="t" anchorCtr="0">
              <a:spAutoFit/>
            </a:bodyPr>
            <a:p>
              <a:r>
                <a:rPr lang="zh-CN" altLang="en-US" sz="2000" dirty="0">
                  <a:solidFill>
                    <a:schemeClr val="accent1"/>
                  </a:solidFill>
                  <a:latin typeface="微软雅黑" panose="020B0503020204020204" charset="-122"/>
                  <a:ea typeface="微软雅黑" panose="020B0503020204020204" charset="-122"/>
                </a:rPr>
                <a:t>收录内容</a:t>
              </a:r>
              <a:endParaRPr lang="zh-CN" altLang="en-US" sz="2000" dirty="0">
                <a:solidFill>
                  <a:schemeClr val="accent1"/>
                </a:solidFill>
                <a:latin typeface="微软雅黑" panose="020B0503020204020204" charset="-122"/>
                <a:ea typeface="微软雅黑" panose="020B0503020204020204" charset="-122"/>
              </a:endParaRPr>
            </a:p>
          </p:txBody>
        </p:sp>
        <p:sp>
          <p:nvSpPr>
            <p:cNvPr id="39942" name="矩形 178"/>
            <p:cNvSpPr/>
            <p:nvPr/>
          </p:nvSpPr>
          <p:spPr>
            <a:xfrm>
              <a:off x="2253" y="8455"/>
              <a:ext cx="8247" cy="2760"/>
            </a:xfrm>
            <a:prstGeom prst="rect">
              <a:avLst/>
            </a:prstGeom>
            <a:noFill/>
            <a:ln w="9525">
              <a:noFill/>
            </a:ln>
          </p:spPr>
          <p:txBody>
            <a:bodyPr wrap="square" anchor="t" anchorCtr="0">
              <a:spAutoFit/>
            </a:bodyPr>
            <a:p>
              <a:pPr marL="285750" indent="-285750">
                <a:lnSpc>
                  <a:spcPct val="120000"/>
                </a:lnSpc>
                <a:buFont typeface="Wingdings" panose="05000000000000000000" charset="0"/>
                <a:buChar char="Ø"/>
              </a:pPr>
              <a:r>
                <a:rPr lang="en-US" altLang="zh-CN" dirty="0">
                  <a:latin typeface="微软雅黑" panose="020B0503020204020204" charset="-122"/>
                  <a:ea typeface="微软雅黑" panose="020B0503020204020204" charset="-122"/>
                </a:rPr>
                <a:t>完整收录985高校</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211工程高校</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中科院</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社科院</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国家重点实验室的学位论文</a:t>
              </a:r>
              <a:r>
                <a:rPr lang="zh-CN" altLang="en-US"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a:p>
              <a:pPr marL="285750" indent="-285750">
                <a:lnSpc>
                  <a:spcPct val="120000"/>
                </a:lnSpc>
                <a:buFont typeface="Wingdings" panose="05000000000000000000" charset="0"/>
                <a:buChar char="Ø"/>
              </a:pPr>
              <a:r>
                <a:rPr lang="en-US" altLang="zh-CN" dirty="0">
                  <a:latin typeface="微软雅黑" panose="020B0503020204020204" charset="-122"/>
                  <a:ea typeface="微软雅黑" panose="020B0503020204020204" charset="-122"/>
                </a:rPr>
                <a:t>博士论文</a:t>
              </a:r>
              <a:r>
                <a:rPr lang="en-US" altLang="zh-CN" dirty="0">
                  <a:solidFill>
                    <a:schemeClr val="tx1"/>
                  </a:solidFill>
                  <a:latin typeface="微软雅黑" panose="020B0503020204020204" charset="-122"/>
                  <a:ea typeface="微软雅黑" panose="020B0503020204020204" charset="-122"/>
                </a:rPr>
                <a:t>50</a:t>
              </a:r>
              <a:r>
                <a:rPr lang="en-US" altLang="zh-CN" dirty="0">
                  <a:solidFill>
                    <a:schemeClr val="tx1"/>
                  </a:solidFill>
                  <a:latin typeface="微软雅黑" panose="020B0503020204020204" charset="-122"/>
                  <a:sym typeface="+mn-ea"/>
                </a:rPr>
                <a:t>余</a:t>
              </a:r>
              <a:r>
                <a:rPr lang="en-US" altLang="zh-CN" dirty="0">
                  <a:solidFill>
                    <a:schemeClr val="tx1"/>
                  </a:solidFill>
                  <a:latin typeface="微软雅黑" panose="020B0503020204020204" charset="-122"/>
                  <a:ea typeface="微软雅黑" panose="020B0503020204020204" charset="-122"/>
                </a:rPr>
                <a:t>万篇</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优秀硕士论文</a:t>
              </a:r>
              <a:r>
                <a:rPr lang="en-US" altLang="zh-CN" dirty="0">
                  <a:solidFill>
                    <a:schemeClr val="tx1"/>
                  </a:solidFill>
                  <a:latin typeface="微软雅黑" panose="020B0503020204020204" charset="-122"/>
                  <a:ea typeface="微软雅黑" panose="020B0503020204020204" charset="-122"/>
                </a:rPr>
                <a:t>510</a:t>
              </a:r>
              <a:r>
                <a:rPr lang="en-US" altLang="zh-CN" dirty="0">
                  <a:solidFill>
                    <a:schemeClr val="tx1"/>
                  </a:solidFill>
                  <a:latin typeface="微软雅黑" panose="020B0503020204020204" charset="-122"/>
                  <a:sym typeface="+mn-ea"/>
                </a:rPr>
                <a:t>余</a:t>
              </a:r>
              <a:r>
                <a:rPr lang="en-US" altLang="zh-CN" dirty="0">
                  <a:solidFill>
                    <a:schemeClr val="tx1"/>
                  </a:solidFill>
                  <a:latin typeface="微软雅黑" panose="020B0503020204020204" charset="-122"/>
                  <a:ea typeface="微软雅黑" panose="020B0503020204020204" charset="-122"/>
                </a:rPr>
                <a:t>万</a:t>
              </a:r>
              <a:r>
                <a:rPr lang="en-US" altLang="zh-CN" dirty="0">
                  <a:latin typeface="微软雅黑" panose="020B0503020204020204" charset="-122"/>
                  <a:ea typeface="微软雅黑" panose="020B0503020204020204" charset="-122"/>
                </a:rPr>
                <a:t>篇</a:t>
              </a:r>
              <a:r>
                <a:rPr lang="zh-CN" altLang="en-US"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a:p>
              <a:pPr marL="285750" indent="-285750">
                <a:lnSpc>
                  <a:spcPct val="120000"/>
                </a:lnSpc>
                <a:buFont typeface="Wingdings" panose="05000000000000000000" charset="0"/>
                <a:buChar char="Ø"/>
              </a:pPr>
              <a:r>
                <a:rPr lang="en-US" altLang="zh-CN" dirty="0">
                  <a:latin typeface="微软雅黑" panose="020B0503020204020204" charset="-122"/>
                  <a:ea typeface="微软雅黑" panose="020B0503020204020204" charset="-122"/>
                </a:rPr>
                <a:t>510</a:t>
              </a:r>
              <a:r>
                <a:rPr lang="zh-CN" altLang="en-US" dirty="0">
                  <a:latin typeface="微软雅黑" panose="020B0503020204020204" charset="-122"/>
                  <a:ea typeface="微软雅黑" panose="020B0503020204020204" charset="-122"/>
                </a:rPr>
                <a:t>余</a:t>
              </a:r>
              <a:r>
                <a:rPr lang="en-US" altLang="zh-CN" dirty="0">
                  <a:latin typeface="微软雅黑" panose="020B0503020204020204" charset="-122"/>
                  <a:ea typeface="微软雅黑" panose="020B0503020204020204" charset="-122"/>
                </a:rPr>
                <a:t>家博士</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790</a:t>
              </a:r>
              <a:r>
                <a:rPr lang="zh-CN" altLang="en-US" dirty="0">
                  <a:latin typeface="微软雅黑" panose="020B0503020204020204" charset="-122"/>
                  <a:ea typeface="微软雅黑" panose="020B0503020204020204" charset="-122"/>
                </a:rPr>
                <a:t>余</a:t>
              </a:r>
              <a:r>
                <a:rPr lang="en-US" altLang="zh-CN" dirty="0">
                  <a:latin typeface="微软雅黑" panose="020B0503020204020204" charset="-122"/>
                  <a:ea typeface="微软雅黑" panose="020B0503020204020204" charset="-122"/>
                </a:rPr>
                <a:t>家硕士授权博硕士培养单位</a:t>
              </a:r>
              <a:r>
                <a:rPr lang="zh-CN" altLang="en-US"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p:txBody>
        </p:sp>
        <p:sp>
          <p:nvSpPr>
            <p:cNvPr id="39943" name="圆角矩形 19"/>
            <p:cNvSpPr>
              <a:spLocks noChangeAspect="1"/>
            </p:cNvSpPr>
            <p:nvPr/>
          </p:nvSpPr>
          <p:spPr>
            <a:xfrm>
              <a:off x="843" y="8115"/>
              <a:ext cx="1135" cy="1133"/>
            </a:xfrm>
            <a:prstGeom prst="roundRect">
              <a:avLst>
                <a:gd name="adj" fmla="val 30000"/>
              </a:avLst>
            </a:prstGeom>
            <a:solidFill>
              <a:schemeClr val="accent1"/>
            </a:solidFill>
            <a:ln w="9525">
              <a:noFill/>
            </a:ln>
          </p:spPr>
          <p:txBody>
            <a:bodyPr anchor="ctr" anchorCtr="0"/>
            <a:p>
              <a:pPr algn="ctr"/>
              <a:endParaRPr lang="zh-CN" altLang="en-US" dirty="0">
                <a:solidFill>
                  <a:srgbClr val="FFFFFF"/>
                </a:solidFill>
                <a:latin typeface="微软雅黑" panose="020B0503020204020204" charset="-122"/>
                <a:ea typeface="微软雅黑" panose="020B0503020204020204" charset="-122"/>
              </a:endParaRPr>
            </a:p>
          </p:txBody>
        </p:sp>
      </p:grpSp>
      <p:sp>
        <p:nvSpPr>
          <p:cNvPr id="2050" name="书柜"/>
          <p:cNvSpPr/>
          <p:nvPr/>
        </p:nvSpPr>
        <p:spPr bwMode="auto">
          <a:xfrm>
            <a:off x="706438" y="2052003"/>
            <a:ext cx="554038" cy="525463"/>
          </a:xfrm>
          <a:custGeom>
            <a:avLst/>
            <a:gdLst>
              <a:gd name="T0" fmla="*/ 2147483646 w 5871"/>
              <a:gd name="T1" fmla="*/ 2147483646 h 5585"/>
              <a:gd name="T2" fmla="*/ 2147483646 w 5871"/>
              <a:gd name="T3" fmla="*/ 2147483646 h 5585"/>
              <a:gd name="T4" fmla="*/ 2147483646 w 5871"/>
              <a:gd name="T5" fmla="*/ 2147483646 h 5585"/>
              <a:gd name="T6" fmla="*/ 2147483646 w 5871"/>
              <a:gd name="T7" fmla="*/ 2147483646 h 5585"/>
              <a:gd name="T8" fmla="*/ 2147483646 w 5871"/>
              <a:gd name="T9" fmla="*/ 2147483646 h 5585"/>
              <a:gd name="T10" fmla="*/ 2147483646 w 5871"/>
              <a:gd name="T11" fmla="*/ 2147483646 h 5585"/>
              <a:gd name="T12" fmla="*/ 2147483646 w 5871"/>
              <a:gd name="T13" fmla="*/ 2147483646 h 5585"/>
              <a:gd name="T14" fmla="*/ 2147483646 w 5871"/>
              <a:gd name="T15" fmla="*/ 2147483646 h 5585"/>
              <a:gd name="T16" fmla="*/ 2147483646 w 5871"/>
              <a:gd name="T17" fmla="*/ 2147483646 h 5585"/>
              <a:gd name="T18" fmla="*/ 2147483646 w 5871"/>
              <a:gd name="T19" fmla="*/ 2147483646 h 5585"/>
              <a:gd name="T20" fmla="*/ 2147483646 w 5871"/>
              <a:gd name="T21" fmla="*/ 2147483646 h 5585"/>
              <a:gd name="T22" fmla="*/ 2147483646 w 5871"/>
              <a:gd name="T23" fmla="*/ 2147483646 h 5585"/>
              <a:gd name="T24" fmla="*/ 2147483646 w 5871"/>
              <a:gd name="T25" fmla="*/ 2147483646 h 5585"/>
              <a:gd name="T26" fmla="*/ 2147483646 w 5871"/>
              <a:gd name="T27" fmla="*/ 2147483646 h 5585"/>
              <a:gd name="T28" fmla="*/ 2147483646 w 5871"/>
              <a:gd name="T29" fmla="*/ 2147483646 h 5585"/>
              <a:gd name="T30" fmla="*/ 2147483646 w 5871"/>
              <a:gd name="T31" fmla="*/ 2147483646 h 5585"/>
              <a:gd name="T32" fmla="*/ 2147483646 w 5871"/>
              <a:gd name="T33" fmla="*/ 2147483646 h 5585"/>
              <a:gd name="T34" fmla="*/ 2147483646 w 5871"/>
              <a:gd name="T35" fmla="*/ 2147483646 h 5585"/>
              <a:gd name="T36" fmla="*/ 2147483646 w 5871"/>
              <a:gd name="T37" fmla="*/ 2147483646 h 5585"/>
              <a:gd name="T38" fmla="*/ 2147483646 w 5871"/>
              <a:gd name="T39" fmla="*/ 2147483646 h 5585"/>
              <a:gd name="T40" fmla="*/ 2147483646 w 5871"/>
              <a:gd name="T41" fmla="*/ 2147483646 h 5585"/>
              <a:gd name="T42" fmla="*/ 2147483646 w 5871"/>
              <a:gd name="T43" fmla="*/ 2147483646 h 5585"/>
              <a:gd name="T44" fmla="*/ 2147483646 w 5871"/>
              <a:gd name="T45" fmla="*/ 2147483646 h 5585"/>
              <a:gd name="T46" fmla="*/ 2147483646 w 5871"/>
              <a:gd name="T47" fmla="*/ 2147483646 h 5585"/>
              <a:gd name="T48" fmla="*/ 2147483646 w 5871"/>
              <a:gd name="T49" fmla="*/ 2147483646 h 5585"/>
              <a:gd name="T50" fmla="*/ 2147483646 w 5871"/>
              <a:gd name="T51" fmla="*/ 2147483646 h 5585"/>
              <a:gd name="T52" fmla="*/ 2147483646 w 5871"/>
              <a:gd name="T53" fmla="*/ 2147483646 h 5585"/>
              <a:gd name="T54" fmla="*/ 2147483646 w 5871"/>
              <a:gd name="T55" fmla="*/ 2147483646 h 5585"/>
              <a:gd name="T56" fmla="*/ 2147483646 w 5871"/>
              <a:gd name="T57" fmla="*/ 2147483646 h 5585"/>
              <a:gd name="T58" fmla="*/ 2147483646 w 5871"/>
              <a:gd name="T59" fmla="*/ 2147483646 h 5585"/>
              <a:gd name="T60" fmla="*/ 2147483646 w 5871"/>
              <a:gd name="T61" fmla="*/ 2147483646 h 5585"/>
              <a:gd name="T62" fmla="*/ 2147483646 w 5871"/>
              <a:gd name="T63" fmla="*/ 2147483646 h 5585"/>
              <a:gd name="T64" fmla="*/ 2147483646 w 5871"/>
              <a:gd name="T65" fmla="*/ 2147483646 h 5585"/>
              <a:gd name="T66" fmla="*/ 2147483646 w 5871"/>
              <a:gd name="T67" fmla="*/ 2147483646 h 5585"/>
              <a:gd name="T68" fmla="*/ 2147483646 w 5871"/>
              <a:gd name="T69" fmla="*/ 2147483646 h 5585"/>
              <a:gd name="T70" fmla="*/ 2147483646 w 5871"/>
              <a:gd name="T71" fmla="*/ 2147483646 h 5585"/>
              <a:gd name="T72" fmla="*/ 2147483646 w 5871"/>
              <a:gd name="T73" fmla="*/ 2147483646 h 5585"/>
              <a:gd name="T74" fmla="*/ 2147483646 w 5871"/>
              <a:gd name="T75" fmla="*/ 2147483646 h 5585"/>
              <a:gd name="T76" fmla="*/ 2147483646 w 5871"/>
              <a:gd name="T77" fmla="*/ 2147483646 h 5585"/>
              <a:gd name="T78" fmla="*/ 2147483646 w 5871"/>
              <a:gd name="T79" fmla="*/ 2147483646 h 5585"/>
              <a:gd name="T80" fmla="*/ 2147483646 w 5871"/>
              <a:gd name="T81" fmla="*/ 2147483646 h 5585"/>
              <a:gd name="T82" fmla="*/ 2147483646 w 5871"/>
              <a:gd name="T83" fmla="*/ 2147483646 h 5585"/>
              <a:gd name="T84" fmla="*/ 2147483646 w 5871"/>
              <a:gd name="T85" fmla="*/ 2147483646 h 5585"/>
              <a:gd name="T86" fmla="*/ 2147483646 w 5871"/>
              <a:gd name="T87" fmla="*/ 2147483646 h 5585"/>
              <a:gd name="T88" fmla="*/ 2147483646 w 5871"/>
              <a:gd name="T89" fmla="*/ 2147483646 h 5585"/>
              <a:gd name="T90" fmla="*/ 2147483646 w 5871"/>
              <a:gd name="T91" fmla="*/ 2147483646 h 5585"/>
              <a:gd name="T92" fmla="*/ 2147483646 w 5871"/>
              <a:gd name="T93" fmla="*/ 2147483646 h 5585"/>
              <a:gd name="T94" fmla="*/ 2147483646 w 5871"/>
              <a:gd name="T95" fmla="*/ 2147483646 h 5585"/>
              <a:gd name="T96" fmla="*/ 2147483646 w 5871"/>
              <a:gd name="T97" fmla="*/ 2147483646 h 5585"/>
              <a:gd name="T98" fmla="*/ 2147483646 w 5871"/>
              <a:gd name="T99" fmla="*/ 2147483646 h 5585"/>
              <a:gd name="T100" fmla="*/ 2147483646 w 5871"/>
              <a:gd name="T101" fmla="*/ 2147483646 h 5585"/>
              <a:gd name="T102" fmla="*/ 2147483646 w 5871"/>
              <a:gd name="T103" fmla="*/ 2147483646 h 5585"/>
              <a:gd name="T104" fmla="*/ 0 w 5871"/>
              <a:gd name="T105" fmla="*/ 2147483646 h 5585"/>
              <a:gd name="T106" fmla="*/ 2147483646 w 5871"/>
              <a:gd name="T107" fmla="*/ 0 h 5585"/>
              <a:gd name="T108" fmla="*/ 2147483646 w 5871"/>
              <a:gd name="T109" fmla="*/ 2147483646 h 5585"/>
              <a:gd name="T110" fmla="*/ 2147483646 w 5871"/>
              <a:gd name="T111" fmla="*/ 2147483646 h 55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71" h="5585">
                <a:moveTo>
                  <a:pt x="774" y="374"/>
                </a:moveTo>
                <a:lnTo>
                  <a:pt x="774" y="1910"/>
                </a:lnTo>
                <a:lnTo>
                  <a:pt x="5107" y="1910"/>
                </a:lnTo>
                <a:lnTo>
                  <a:pt x="5107" y="374"/>
                </a:lnTo>
                <a:lnTo>
                  <a:pt x="774" y="374"/>
                </a:lnTo>
                <a:close/>
                <a:moveTo>
                  <a:pt x="1597" y="3265"/>
                </a:moveTo>
                <a:lnTo>
                  <a:pt x="1597" y="3265"/>
                </a:lnTo>
                <a:lnTo>
                  <a:pt x="1591" y="3265"/>
                </a:lnTo>
                <a:lnTo>
                  <a:pt x="1587" y="3265"/>
                </a:lnTo>
                <a:lnTo>
                  <a:pt x="1586" y="3265"/>
                </a:lnTo>
                <a:lnTo>
                  <a:pt x="1581" y="3265"/>
                </a:lnTo>
                <a:lnTo>
                  <a:pt x="1576" y="3265"/>
                </a:lnTo>
                <a:lnTo>
                  <a:pt x="1571" y="3265"/>
                </a:lnTo>
                <a:lnTo>
                  <a:pt x="1570" y="3265"/>
                </a:lnTo>
                <a:lnTo>
                  <a:pt x="1566" y="3265"/>
                </a:lnTo>
                <a:lnTo>
                  <a:pt x="1560" y="3265"/>
                </a:lnTo>
                <a:lnTo>
                  <a:pt x="1555" y="3265"/>
                </a:lnTo>
                <a:lnTo>
                  <a:pt x="1550" y="3265"/>
                </a:lnTo>
                <a:lnTo>
                  <a:pt x="1545" y="3265"/>
                </a:lnTo>
                <a:lnTo>
                  <a:pt x="1540" y="3265"/>
                </a:lnTo>
                <a:lnTo>
                  <a:pt x="1539" y="3265"/>
                </a:lnTo>
                <a:lnTo>
                  <a:pt x="1535" y="3265"/>
                </a:lnTo>
                <a:lnTo>
                  <a:pt x="1529" y="3265"/>
                </a:lnTo>
                <a:lnTo>
                  <a:pt x="1525" y="3265"/>
                </a:lnTo>
                <a:lnTo>
                  <a:pt x="1524" y="3265"/>
                </a:lnTo>
                <a:lnTo>
                  <a:pt x="1519" y="3265"/>
                </a:lnTo>
                <a:lnTo>
                  <a:pt x="1514" y="3265"/>
                </a:lnTo>
                <a:lnTo>
                  <a:pt x="1509" y="3265"/>
                </a:lnTo>
                <a:lnTo>
                  <a:pt x="1508" y="3265"/>
                </a:lnTo>
                <a:lnTo>
                  <a:pt x="1504" y="3265"/>
                </a:lnTo>
                <a:lnTo>
                  <a:pt x="1498" y="3265"/>
                </a:lnTo>
                <a:lnTo>
                  <a:pt x="1494" y="3265"/>
                </a:lnTo>
                <a:lnTo>
                  <a:pt x="1493" y="3265"/>
                </a:lnTo>
                <a:lnTo>
                  <a:pt x="1488" y="3265"/>
                </a:lnTo>
                <a:lnTo>
                  <a:pt x="1483" y="3265"/>
                </a:lnTo>
                <a:lnTo>
                  <a:pt x="1478" y="3265"/>
                </a:lnTo>
                <a:lnTo>
                  <a:pt x="1477" y="3265"/>
                </a:lnTo>
                <a:lnTo>
                  <a:pt x="1473" y="3265"/>
                </a:lnTo>
                <a:lnTo>
                  <a:pt x="1467" y="3265"/>
                </a:lnTo>
                <a:lnTo>
                  <a:pt x="1463" y="3265"/>
                </a:lnTo>
                <a:lnTo>
                  <a:pt x="1462" y="3265"/>
                </a:lnTo>
                <a:lnTo>
                  <a:pt x="1457" y="3265"/>
                </a:lnTo>
                <a:lnTo>
                  <a:pt x="1452" y="3265"/>
                </a:lnTo>
                <a:lnTo>
                  <a:pt x="1446" y="3265"/>
                </a:lnTo>
                <a:lnTo>
                  <a:pt x="1442" y="3265"/>
                </a:lnTo>
                <a:lnTo>
                  <a:pt x="1266" y="3265"/>
                </a:lnTo>
                <a:lnTo>
                  <a:pt x="1345" y="3830"/>
                </a:lnTo>
                <a:lnTo>
                  <a:pt x="1294" y="3911"/>
                </a:lnTo>
                <a:lnTo>
                  <a:pt x="1345" y="3977"/>
                </a:lnTo>
                <a:lnTo>
                  <a:pt x="1117" y="4116"/>
                </a:lnTo>
                <a:lnTo>
                  <a:pt x="1112" y="4144"/>
                </a:lnTo>
                <a:lnTo>
                  <a:pt x="1106" y="4173"/>
                </a:lnTo>
                <a:lnTo>
                  <a:pt x="1103" y="4201"/>
                </a:lnTo>
                <a:lnTo>
                  <a:pt x="1099" y="4228"/>
                </a:lnTo>
                <a:lnTo>
                  <a:pt x="1097" y="4255"/>
                </a:lnTo>
                <a:lnTo>
                  <a:pt x="1096" y="4281"/>
                </a:lnTo>
                <a:lnTo>
                  <a:pt x="1096" y="4308"/>
                </a:lnTo>
                <a:lnTo>
                  <a:pt x="1096" y="4333"/>
                </a:lnTo>
                <a:lnTo>
                  <a:pt x="1097" y="4359"/>
                </a:lnTo>
                <a:lnTo>
                  <a:pt x="1098" y="4383"/>
                </a:lnTo>
                <a:lnTo>
                  <a:pt x="1100" y="4407"/>
                </a:lnTo>
                <a:lnTo>
                  <a:pt x="1104" y="4432"/>
                </a:lnTo>
                <a:lnTo>
                  <a:pt x="1112" y="4478"/>
                </a:lnTo>
                <a:lnTo>
                  <a:pt x="1121" y="4523"/>
                </a:lnTo>
                <a:lnTo>
                  <a:pt x="1133" y="4568"/>
                </a:lnTo>
                <a:lnTo>
                  <a:pt x="1147" y="4611"/>
                </a:lnTo>
                <a:lnTo>
                  <a:pt x="1162" y="4653"/>
                </a:lnTo>
                <a:lnTo>
                  <a:pt x="1179" y="4694"/>
                </a:lnTo>
                <a:lnTo>
                  <a:pt x="1198" y="4733"/>
                </a:lnTo>
                <a:lnTo>
                  <a:pt x="1218" y="4772"/>
                </a:lnTo>
                <a:lnTo>
                  <a:pt x="1238" y="4812"/>
                </a:lnTo>
                <a:lnTo>
                  <a:pt x="1259" y="4849"/>
                </a:lnTo>
                <a:lnTo>
                  <a:pt x="774" y="4849"/>
                </a:lnTo>
                <a:lnTo>
                  <a:pt x="774" y="2135"/>
                </a:lnTo>
                <a:lnTo>
                  <a:pt x="2185" y="2135"/>
                </a:lnTo>
                <a:lnTo>
                  <a:pt x="2185" y="4849"/>
                </a:lnTo>
                <a:lnTo>
                  <a:pt x="1780" y="4849"/>
                </a:lnTo>
                <a:lnTo>
                  <a:pt x="1801" y="4812"/>
                </a:lnTo>
                <a:lnTo>
                  <a:pt x="1821" y="4772"/>
                </a:lnTo>
                <a:lnTo>
                  <a:pt x="1841" y="4733"/>
                </a:lnTo>
                <a:lnTo>
                  <a:pt x="1859" y="4694"/>
                </a:lnTo>
                <a:lnTo>
                  <a:pt x="1876" y="4653"/>
                </a:lnTo>
                <a:lnTo>
                  <a:pt x="1892" y="4611"/>
                </a:lnTo>
                <a:lnTo>
                  <a:pt x="1905" y="4568"/>
                </a:lnTo>
                <a:lnTo>
                  <a:pt x="1917" y="4523"/>
                </a:lnTo>
                <a:lnTo>
                  <a:pt x="1927" y="4478"/>
                </a:lnTo>
                <a:lnTo>
                  <a:pt x="1935" y="4432"/>
                </a:lnTo>
                <a:lnTo>
                  <a:pt x="1938" y="4407"/>
                </a:lnTo>
                <a:lnTo>
                  <a:pt x="1941" y="4383"/>
                </a:lnTo>
                <a:lnTo>
                  <a:pt x="1942" y="4359"/>
                </a:lnTo>
                <a:lnTo>
                  <a:pt x="1943" y="4333"/>
                </a:lnTo>
                <a:lnTo>
                  <a:pt x="1943" y="4308"/>
                </a:lnTo>
                <a:lnTo>
                  <a:pt x="1942" y="4281"/>
                </a:lnTo>
                <a:lnTo>
                  <a:pt x="1941" y="4255"/>
                </a:lnTo>
                <a:lnTo>
                  <a:pt x="1938" y="4228"/>
                </a:lnTo>
                <a:lnTo>
                  <a:pt x="1936" y="4201"/>
                </a:lnTo>
                <a:lnTo>
                  <a:pt x="1932" y="4173"/>
                </a:lnTo>
                <a:lnTo>
                  <a:pt x="1927" y="4144"/>
                </a:lnTo>
                <a:lnTo>
                  <a:pt x="1922" y="4116"/>
                </a:lnTo>
                <a:lnTo>
                  <a:pt x="1694" y="3977"/>
                </a:lnTo>
                <a:lnTo>
                  <a:pt x="1745" y="3911"/>
                </a:lnTo>
                <a:lnTo>
                  <a:pt x="1694" y="3830"/>
                </a:lnTo>
                <a:lnTo>
                  <a:pt x="1771" y="3265"/>
                </a:lnTo>
                <a:lnTo>
                  <a:pt x="1597" y="3265"/>
                </a:lnTo>
                <a:close/>
                <a:moveTo>
                  <a:pt x="4819" y="863"/>
                </a:moveTo>
                <a:lnTo>
                  <a:pt x="4819" y="1057"/>
                </a:lnTo>
                <a:lnTo>
                  <a:pt x="3585" y="1057"/>
                </a:lnTo>
                <a:lnTo>
                  <a:pt x="3585" y="863"/>
                </a:lnTo>
                <a:lnTo>
                  <a:pt x="4819" y="863"/>
                </a:lnTo>
                <a:close/>
                <a:moveTo>
                  <a:pt x="5002" y="1108"/>
                </a:moveTo>
                <a:lnTo>
                  <a:pt x="5002" y="1379"/>
                </a:lnTo>
                <a:lnTo>
                  <a:pt x="3769" y="1379"/>
                </a:lnTo>
                <a:lnTo>
                  <a:pt x="3769" y="1108"/>
                </a:lnTo>
                <a:lnTo>
                  <a:pt x="5002" y="1108"/>
                </a:lnTo>
                <a:close/>
                <a:moveTo>
                  <a:pt x="4891" y="1429"/>
                </a:moveTo>
                <a:lnTo>
                  <a:pt x="4891" y="1623"/>
                </a:lnTo>
                <a:lnTo>
                  <a:pt x="3657" y="1623"/>
                </a:lnTo>
                <a:lnTo>
                  <a:pt x="3657" y="1429"/>
                </a:lnTo>
                <a:lnTo>
                  <a:pt x="4891" y="1429"/>
                </a:lnTo>
                <a:close/>
                <a:moveTo>
                  <a:pt x="4977" y="1659"/>
                </a:moveTo>
                <a:lnTo>
                  <a:pt x="4977" y="1853"/>
                </a:lnTo>
                <a:lnTo>
                  <a:pt x="3743" y="1853"/>
                </a:lnTo>
                <a:lnTo>
                  <a:pt x="3743" y="1659"/>
                </a:lnTo>
                <a:lnTo>
                  <a:pt x="4977" y="1659"/>
                </a:lnTo>
                <a:close/>
                <a:moveTo>
                  <a:pt x="1643" y="596"/>
                </a:moveTo>
                <a:lnTo>
                  <a:pt x="1833" y="561"/>
                </a:lnTo>
                <a:lnTo>
                  <a:pt x="2061" y="1773"/>
                </a:lnTo>
                <a:lnTo>
                  <a:pt x="1871" y="1809"/>
                </a:lnTo>
                <a:lnTo>
                  <a:pt x="1643" y="596"/>
                </a:lnTo>
                <a:close/>
                <a:moveTo>
                  <a:pt x="1388" y="596"/>
                </a:moveTo>
                <a:lnTo>
                  <a:pt x="1579" y="561"/>
                </a:lnTo>
                <a:lnTo>
                  <a:pt x="1807" y="1773"/>
                </a:lnTo>
                <a:lnTo>
                  <a:pt x="1616" y="1809"/>
                </a:lnTo>
                <a:lnTo>
                  <a:pt x="1388" y="596"/>
                </a:lnTo>
                <a:close/>
                <a:moveTo>
                  <a:pt x="1134" y="596"/>
                </a:moveTo>
                <a:lnTo>
                  <a:pt x="1324" y="561"/>
                </a:lnTo>
                <a:lnTo>
                  <a:pt x="1551" y="1773"/>
                </a:lnTo>
                <a:lnTo>
                  <a:pt x="1361" y="1809"/>
                </a:lnTo>
                <a:lnTo>
                  <a:pt x="1134" y="596"/>
                </a:lnTo>
                <a:close/>
                <a:moveTo>
                  <a:pt x="884" y="568"/>
                </a:moveTo>
                <a:lnTo>
                  <a:pt x="1077" y="568"/>
                </a:lnTo>
                <a:lnTo>
                  <a:pt x="1077" y="1802"/>
                </a:lnTo>
                <a:lnTo>
                  <a:pt x="884" y="1802"/>
                </a:lnTo>
                <a:lnTo>
                  <a:pt x="884" y="568"/>
                </a:lnTo>
                <a:close/>
                <a:moveTo>
                  <a:pt x="3540" y="2418"/>
                </a:moveTo>
                <a:lnTo>
                  <a:pt x="3807" y="2354"/>
                </a:lnTo>
                <a:lnTo>
                  <a:pt x="4033" y="3306"/>
                </a:lnTo>
                <a:lnTo>
                  <a:pt x="3765" y="3369"/>
                </a:lnTo>
                <a:lnTo>
                  <a:pt x="3540" y="2418"/>
                </a:lnTo>
                <a:close/>
                <a:moveTo>
                  <a:pt x="3622" y="2531"/>
                </a:moveTo>
                <a:lnTo>
                  <a:pt x="3639" y="2606"/>
                </a:lnTo>
                <a:lnTo>
                  <a:pt x="3791" y="2570"/>
                </a:lnTo>
                <a:lnTo>
                  <a:pt x="3773" y="2496"/>
                </a:lnTo>
                <a:lnTo>
                  <a:pt x="3622" y="2531"/>
                </a:lnTo>
                <a:close/>
                <a:moveTo>
                  <a:pt x="3739" y="3028"/>
                </a:moveTo>
                <a:lnTo>
                  <a:pt x="3776" y="3184"/>
                </a:lnTo>
                <a:lnTo>
                  <a:pt x="3928" y="3148"/>
                </a:lnTo>
                <a:lnTo>
                  <a:pt x="3890" y="2991"/>
                </a:lnTo>
                <a:lnTo>
                  <a:pt x="3739" y="3028"/>
                </a:lnTo>
                <a:close/>
                <a:moveTo>
                  <a:pt x="3193" y="2418"/>
                </a:moveTo>
                <a:lnTo>
                  <a:pt x="3418" y="3369"/>
                </a:lnTo>
                <a:lnTo>
                  <a:pt x="3687" y="3306"/>
                </a:lnTo>
                <a:lnTo>
                  <a:pt x="3461" y="2354"/>
                </a:lnTo>
                <a:lnTo>
                  <a:pt x="3193" y="2418"/>
                </a:lnTo>
                <a:close/>
                <a:moveTo>
                  <a:pt x="3276" y="2531"/>
                </a:moveTo>
                <a:lnTo>
                  <a:pt x="3426" y="2496"/>
                </a:lnTo>
                <a:lnTo>
                  <a:pt x="3444" y="2570"/>
                </a:lnTo>
                <a:lnTo>
                  <a:pt x="3292" y="2606"/>
                </a:lnTo>
                <a:lnTo>
                  <a:pt x="3276" y="2531"/>
                </a:lnTo>
                <a:close/>
                <a:moveTo>
                  <a:pt x="3393" y="3028"/>
                </a:moveTo>
                <a:lnTo>
                  <a:pt x="3429" y="3184"/>
                </a:lnTo>
                <a:lnTo>
                  <a:pt x="3581" y="3148"/>
                </a:lnTo>
                <a:lnTo>
                  <a:pt x="3544" y="2991"/>
                </a:lnTo>
                <a:lnTo>
                  <a:pt x="3393" y="3028"/>
                </a:lnTo>
                <a:close/>
                <a:moveTo>
                  <a:pt x="2841" y="2418"/>
                </a:moveTo>
                <a:lnTo>
                  <a:pt x="3109" y="2354"/>
                </a:lnTo>
                <a:lnTo>
                  <a:pt x="3335" y="3306"/>
                </a:lnTo>
                <a:lnTo>
                  <a:pt x="3067" y="3369"/>
                </a:lnTo>
                <a:lnTo>
                  <a:pt x="2841" y="2418"/>
                </a:lnTo>
                <a:close/>
                <a:moveTo>
                  <a:pt x="2923" y="2531"/>
                </a:moveTo>
                <a:lnTo>
                  <a:pt x="2941" y="2606"/>
                </a:lnTo>
                <a:lnTo>
                  <a:pt x="3092" y="2570"/>
                </a:lnTo>
                <a:lnTo>
                  <a:pt x="3075" y="2496"/>
                </a:lnTo>
                <a:lnTo>
                  <a:pt x="2923" y="2531"/>
                </a:lnTo>
                <a:close/>
                <a:moveTo>
                  <a:pt x="3041" y="3028"/>
                </a:moveTo>
                <a:lnTo>
                  <a:pt x="3192" y="2991"/>
                </a:lnTo>
                <a:lnTo>
                  <a:pt x="3229" y="3148"/>
                </a:lnTo>
                <a:lnTo>
                  <a:pt x="3078" y="3184"/>
                </a:lnTo>
                <a:lnTo>
                  <a:pt x="3041" y="3028"/>
                </a:lnTo>
                <a:close/>
                <a:moveTo>
                  <a:pt x="2553" y="2372"/>
                </a:moveTo>
                <a:lnTo>
                  <a:pt x="2828" y="2372"/>
                </a:lnTo>
                <a:lnTo>
                  <a:pt x="2828" y="3352"/>
                </a:lnTo>
                <a:lnTo>
                  <a:pt x="2553" y="3352"/>
                </a:lnTo>
                <a:lnTo>
                  <a:pt x="2553" y="2372"/>
                </a:lnTo>
                <a:close/>
                <a:moveTo>
                  <a:pt x="2606" y="2503"/>
                </a:moveTo>
                <a:lnTo>
                  <a:pt x="2606" y="2579"/>
                </a:lnTo>
                <a:lnTo>
                  <a:pt x="2762" y="2579"/>
                </a:lnTo>
                <a:lnTo>
                  <a:pt x="2762" y="2503"/>
                </a:lnTo>
                <a:lnTo>
                  <a:pt x="2606" y="2503"/>
                </a:lnTo>
                <a:close/>
                <a:moveTo>
                  <a:pt x="2606" y="3012"/>
                </a:moveTo>
                <a:lnTo>
                  <a:pt x="2606" y="3173"/>
                </a:lnTo>
                <a:lnTo>
                  <a:pt x="2762" y="3173"/>
                </a:lnTo>
                <a:lnTo>
                  <a:pt x="2762" y="3012"/>
                </a:lnTo>
                <a:lnTo>
                  <a:pt x="2606" y="3012"/>
                </a:lnTo>
                <a:close/>
                <a:moveTo>
                  <a:pt x="5555" y="151"/>
                </a:moveTo>
                <a:lnTo>
                  <a:pt x="5555" y="374"/>
                </a:lnTo>
                <a:lnTo>
                  <a:pt x="5555" y="4849"/>
                </a:lnTo>
                <a:lnTo>
                  <a:pt x="5871" y="4849"/>
                </a:lnTo>
                <a:lnTo>
                  <a:pt x="5871" y="5585"/>
                </a:lnTo>
                <a:lnTo>
                  <a:pt x="0" y="5585"/>
                </a:lnTo>
                <a:lnTo>
                  <a:pt x="0" y="4849"/>
                </a:lnTo>
                <a:lnTo>
                  <a:pt x="326" y="4849"/>
                </a:lnTo>
                <a:lnTo>
                  <a:pt x="326" y="374"/>
                </a:lnTo>
                <a:lnTo>
                  <a:pt x="326" y="151"/>
                </a:lnTo>
                <a:lnTo>
                  <a:pt x="326" y="0"/>
                </a:lnTo>
                <a:lnTo>
                  <a:pt x="5555" y="0"/>
                </a:lnTo>
                <a:lnTo>
                  <a:pt x="5555" y="151"/>
                </a:lnTo>
                <a:close/>
                <a:moveTo>
                  <a:pt x="2409" y="2135"/>
                </a:moveTo>
                <a:lnTo>
                  <a:pt x="2409" y="3385"/>
                </a:lnTo>
                <a:lnTo>
                  <a:pt x="5107" y="3385"/>
                </a:lnTo>
                <a:lnTo>
                  <a:pt x="5107" y="2135"/>
                </a:lnTo>
                <a:lnTo>
                  <a:pt x="2409" y="2135"/>
                </a:lnTo>
                <a:close/>
                <a:moveTo>
                  <a:pt x="2409" y="3609"/>
                </a:moveTo>
                <a:lnTo>
                  <a:pt x="2409" y="4849"/>
                </a:lnTo>
                <a:lnTo>
                  <a:pt x="5107" y="4849"/>
                </a:lnTo>
                <a:lnTo>
                  <a:pt x="5107" y="3609"/>
                </a:lnTo>
                <a:lnTo>
                  <a:pt x="2409" y="36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pic>
        <p:nvPicPr>
          <p:cNvPr id="39951" name="Picture 4"/>
          <p:cNvPicPr>
            <a:picLocks noChangeAspect="1"/>
          </p:cNvPicPr>
          <p:nvPr/>
        </p:nvPicPr>
        <p:blipFill>
          <a:blip r:embed="rId1"/>
          <a:stretch>
            <a:fillRect/>
          </a:stretch>
        </p:blipFill>
        <p:spPr>
          <a:xfrm>
            <a:off x="7419975" y="1716088"/>
            <a:ext cx="3810000" cy="3813175"/>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标题 1"/>
          <p:cNvSpPr>
            <a:spLocks noGrp="1"/>
          </p:cNvSpPr>
          <p:nvPr/>
        </p:nvSpPr>
        <p:spPr>
          <a:xfrm>
            <a:off x="-187325" y="5024438"/>
            <a:ext cx="12231688" cy="1079500"/>
          </a:xfrm>
          <a:prstGeom prst="rect">
            <a:avLst/>
          </a:prstGeom>
          <a:noFill/>
          <a:ln w="9525">
            <a:noFill/>
          </a:ln>
        </p:spPr>
        <p:txBody>
          <a:bodyPr wrap="square" anchor="ctr" anchorCtr="0"/>
          <a:p>
            <a:pPr algn="ctr">
              <a:lnSpc>
                <a:spcPct val="110000"/>
              </a:lnSpc>
            </a:pPr>
            <a:endParaRPr lang="zh-CN" altLang="en-US" sz="4000" dirty="0">
              <a:latin typeface="微软雅黑" panose="020B0503020204020204" charset="-122"/>
              <a:ea typeface="微软雅黑" panose="020B0503020204020204" charset="-122"/>
            </a:endParaRPr>
          </a:p>
        </p:txBody>
      </p:sp>
      <p:grpSp>
        <p:nvGrpSpPr>
          <p:cNvPr id="41986" name="组合 20"/>
          <p:cNvGrpSpPr/>
          <p:nvPr/>
        </p:nvGrpSpPr>
        <p:grpSpPr>
          <a:xfrm>
            <a:off x="838200" y="361950"/>
            <a:ext cx="10252075" cy="1004888"/>
            <a:chOff x="1320" y="569"/>
            <a:chExt cx="11006" cy="1583"/>
          </a:xfrm>
        </p:grpSpPr>
        <p:sp>
          <p:nvSpPr>
            <p:cNvPr id="41987" name="标题 5"/>
            <p:cNvSpPr>
              <a:spLocks noGrp="1"/>
            </p:cNvSpPr>
            <p:nvPr/>
          </p:nvSpPr>
          <p:spPr>
            <a:xfrm>
              <a:off x="1320" y="1774"/>
              <a:ext cx="11006" cy="378"/>
            </a:xfrm>
            <a:prstGeom prst="rect">
              <a:avLst/>
            </a:prstGeom>
            <a:noFill/>
            <a:ln w="9525">
              <a:noFill/>
            </a:ln>
          </p:spPr>
          <p:txBody>
            <a:bodyPr anchor="ctr" anchorCtr="0"/>
            <a:p>
              <a:pPr>
                <a:lnSpc>
                  <a:spcPct val="90000"/>
                </a:lnSpc>
              </a:pPr>
              <a:r>
                <a:rPr lang="zh-TW" altLang="en-US" sz="2400" dirty="0">
                  <a:latin typeface="Segoe UI Light" panose="020B0502040204020203" pitchFamily="2" charset="0"/>
                  <a:ea typeface="微软雅黑 Light" panose="020B0502040204020203" charset="-122"/>
                </a:rPr>
                <a:t>《中国重要会议论文全文数据库》</a:t>
              </a:r>
              <a:r>
                <a:rPr lang="zh-CN" altLang="en-US" sz="2400" dirty="0">
                  <a:latin typeface="Segoe UI Light" panose="020B0502040204020203" pitchFamily="2" charset="0"/>
                  <a:ea typeface="微软雅黑 Light" panose="020B0502040204020203" charset="-122"/>
                </a:rPr>
                <a:t>、《国际会议论文全文数据库》</a:t>
              </a:r>
              <a:endParaRPr lang="zh-CN" altLang="en-US" sz="2400" dirty="0">
                <a:latin typeface="Segoe UI Light" panose="020B0502040204020203" pitchFamily="2" charset="0"/>
                <a:ea typeface="微软雅黑 Light" panose="020B0502040204020203" charset="-122"/>
              </a:endParaRPr>
            </a:p>
          </p:txBody>
        </p:sp>
        <p:sp>
          <p:nvSpPr>
            <p:cNvPr id="41988" name="文本框 21"/>
            <p:cNvSpPr txBox="1"/>
            <p:nvPr/>
          </p:nvSpPr>
          <p:spPr>
            <a:xfrm>
              <a:off x="1320" y="569"/>
              <a:ext cx="9493" cy="1016"/>
            </a:xfrm>
            <a:prstGeom prst="rect">
              <a:avLst/>
            </a:prstGeom>
            <a:noFill/>
            <a:ln w="9525">
              <a:noFill/>
            </a:ln>
          </p:spPr>
          <p:txBody>
            <a:bodyPr wrap="square" anchor="t" anchorCtr="0">
              <a:spAutoFit/>
            </a:bodyPr>
            <a:p>
              <a:r>
                <a:rPr lang="en-US" altLang="zh-CN" sz="3600">
                  <a:latin typeface="微软雅黑" panose="020B0503020204020204" charset="-122"/>
                  <a:ea typeface="微软雅黑" panose="020B0503020204020204" charset="-122"/>
                </a:rPr>
                <a:t>CNKI</a:t>
              </a:r>
              <a:r>
                <a:rPr lang="zh-CN" altLang="en-US" sz="3600">
                  <a:latin typeface="微软雅黑" panose="020B0503020204020204" charset="-122"/>
                  <a:ea typeface="微软雅黑" panose="020B0503020204020204" charset="-122"/>
                </a:rPr>
                <a:t>源库资源介绍</a:t>
              </a:r>
              <a:endParaRPr lang="zh-CN" altLang="en-US" sz="3600">
                <a:latin typeface="微软雅黑" panose="020B0503020204020204" charset="-122"/>
                <a:ea typeface="微软雅黑" panose="020B0503020204020204" charset="-122"/>
              </a:endParaRPr>
            </a:p>
          </p:txBody>
        </p:sp>
      </p:grpSp>
      <p:grpSp>
        <p:nvGrpSpPr>
          <p:cNvPr id="41989" name="组合 2"/>
          <p:cNvGrpSpPr/>
          <p:nvPr/>
        </p:nvGrpSpPr>
        <p:grpSpPr>
          <a:xfrm>
            <a:off x="614363" y="1854200"/>
            <a:ext cx="5688012" cy="2054225"/>
            <a:chOff x="843" y="7955"/>
            <a:chExt cx="8957" cy="3237"/>
          </a:xfrm>
        </p:grpSpPr>
        <p:sp>
          <p:nvSpPr>
            <p:cNvPr id="41990" name="文本框 177"/>
            <p:cNvSpPr txBox="1"/>
            <p:nvPr/>
          </p:nvSpPr>
          <p:spPr>
            <a:xfrm>
              <a:off x="2223" y="7955"/>
              <a:ext cx="1888" cy="658"/>
            </a:xfrm>
            <a:prstGeom prst="rect">
              <a:avLst/>
            </a:prstGeom>
            <a:noFill/>
            <a:ln w="9525">
              <a:noFill/>
            </a:ln>
          </p:spPr>
          <p:txBody>
            <a:bodyPr wrap="none" anchor="t" anchorCtr="0">
              <a:spAutoFit/>
            </a:bodyPr>
            <a:p>
              <a:r>
                <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收录内容</a:t>
              </a:r>
              <a:endParaRPr lang="zh-CN" altLang="en-US" sz="20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41991" name="矩形 178"/>
            <p:cNvSpPr/>
            <p:nvPr/>
          </p:nvSpPr>
          <p:spPr>
            <a:xfrm>
              <a:off x="2253" y="8455"/>
              <a:ext cx="7547" cy="2737"/>
            </a:xfrm>
            <a:prstGeom prst="rect">
              <a:avLst/>
            </a:prstGeom>
            <a:noFill/>
            <a:ln w="9525">
              <a:noFill/>
            </a:ln>
          </p:spPr>
          <p:txBody>
            <a:bodyPr wrap="square" anchor="t" anchorCtr="0">
              <a:spAutoFit/>
            </a:bodyPr>
            <a:p>
              <a:pPr marL="285750" indent="-285750">
                <a:lnSpc>
                  <a:spcPct val="150000"/>
                </a:lnSpc>
                <a:buFont typeface="Wingdings" panose="05000000000000000000" charset="0"/>
                <a:buChar char="Ø"/>
              </a:pPr>
              <a:r>
                <a:rPr lang="en-US" altLang="zh-CN" dirty="0">
                  <a:latin typeface="微软雅黑" panose="020B0503020204020204" charset="-122"/>
                  <a:ea typeface="微软雅黑" panose="020B0503020204020204" charset="-122"/>
                </a:rPr>
                <a:t>收录</a:t>
              </a:r>
              <a:r>
                <a:rPr lang="en-US" altLang="zh-CN" dirty="0">
                  <a:solidFill>
                    <a:schemeClr val="accent2"/>
                  </a:solidFill>
                  <a:latin typeface="微软雅黑" panose="020B0503020204020204" charset="-122"/>
                  <a:ea typeface="微软雅黑" panose="020B0503020204020204" charset="-122"/>
                </a:rPr>
                <a:t>17,000</a:t>
              </a:r>
              <a:r>
                <a:rPr lang="zh-CN" altLang="en-US" dirty="0">
                  <a:latin typeface="微软雅黑" panose="020B0503020204020204" charset="-122"/>
                  <a:ea typeface="微软雅黑" panose="020B0503020204020204" charset="-122"/>
                </a:rPr>
                <a:t>余</a:t>
              </a:r>
              <a:r>
                <a:rPr lang="en-US" altLang="zh-CN" dirty="0">
                  <a:latin typeface="微软雅黑" panose="020B0503020204020204" charset="-122"/>
                  <a:ea typeface="微软雅黑" panose="020B0503020204020204" charset="-122"/>
                </a:rPr>
                <a:t>次国内重要会议论文</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文献量208万余篇</a:t>
              </a:r>
              <a:r>
                <a:rPr lang="zh-CN" altLang="en-US"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Ø"/>
              </a:pPr>
              <a:r>
                <a:rPr lang="en-US" altLang="zh-CN" dirty="0">
                  <a:latin typeface="微软雅黑" panose="020B0503020204020204" charset="-122"/>
                  <a:ea typeface="微软雅黑" panose="020B0503020204020204" charset="-122"/>
                </a:rPr>
                <a:t>收录</a:t>
              </a:r>
              <a:r>
                <a:rPr lang="en-US" altLang="zh-CN" dirty="0">
                  <a:solidFill>
                    <a:schemeClr val="accent2"/>
                  </a:solidFill>
                  <a:latin typeface="微软雅黑" panose="020B0503020204020204" charset="-122"/>
                  <a:ea typeface="微软雅黑" panose="020B0503020204020204" charset="-122"/>
                </a:rPr>
                <a:t>6,000</a:t>
              </a:r>
              <a:r>
                <a:rPr lang="zh-CN" altLang="en-US" dirty="0">
                  <a:latin typeface="微软雅黑" panose="020B0503020204020204" charset="-122"/>
                  <a:ea typeface="微软雅黑" panose="020B0503020204020204" charset="-122"/>
                </a:rPr>
                <a:t>余</a:t>
              </a:r>
              <a:r>
                <a:rPr lang="en-US" altLang="zh-CN" dirty="0">
                  <a:latin typeface="微软雅黑" panose="020B0503020204020204" charset="-122"/>
                  <a:ea typeface="微软雅黑" panose="020B0503020204020204" charset="-122"/>
                </a:rPr>
                <a:t>次国际会议论文</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全文文献量67万余篇</a:t>
              </a:r>
              <a:r>
                <a:rPr lang="zh-CN" altLang="en-US"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sym typeface="微软雅黑" panose="020B0503020204020204" charset="-122"/>
              </a:endParaRPr>
            </a:p>
          </p:txBody>
        </p:sp>
        <p:sp>
          <p:nvSpPr>
            <p:cNvPr id="41992" name="圆角矩形 19"/>
            <p:cNvSpPr>
              <a:spLocks noChangeAspect="1"/>
            </p:cNvSpPr>
            <p:nvPr/>
          </p:nvSpPr>
          <p:spPr>
            <a:xfrm>
              <a:off x="843" y="8115"/>
              <a:ext cx="1135" cy="1133"/>
            </a:xfrm>
            <a:prstGeom prst="roundRect">
              <a:avLst>
                <a:gd name="adj" fmla="val 30000"/>
              </a:avLst>
            </a:prstGeom>
            <a:solidFill>
              <a:schemeClr val="accent1"/>
            </a:solidFill>
            <a:ln w="9525">
              <a:noFill/>
            </a:ln>
          </p:spPr>
          <p:txBody>
            <a:bodyPr anchor="ctr" anchorCtr="0"/>
            <a:p>
              <a:pPr algn="ctr"/>
              <a:endParaRPr lang="zh-CN" altLang="en-US" dirty="0">
                <a:solidFill>
                  <a:srgbClr val="FFFFFF"/>
                </a:solidFill>
                <a:latin typeface="微软雅黑" panose="020B0503020204020204" charset="-122"/>
                <a:ea typeface="微软雅黑" panose="020B0503020204020204" charset="-122"/>
              </a:endParaRPr>
            </a:p>
          </p:txBody>
        </p:sp>
      </p:grpSp>
      <p:sp>
        <p:nvSpPr>
          <p:cNvPr id="2050" name="书柜"/>
          <p:cNvSpPr/>
          <p:nvPr/>
        </p:nvSpPr>
        <p:spPr bwMode="auto">
          <a:xfrm>
            <a:off x="706438" y="2052638"/>
            <a:ext cx="554038" cy="525463"/>
          </a:xfrm>
          <a:custGeom>
            <a:avLst/>
            <a:gdLst>
              <a:gd name="T0" fmla="*/ 2147483646 w 5871"/>
              <a:gd name="T1" fmla="*/ 2147483646 h 5585"/>
              <a:gd name="T2" fmla="*/ 2147483646 w 5871"/>
              <a:gd name="T3" fmla="*/ 2147483646 h 5585"/>
              <a:gd name="T4" fmla="*/ 2147483646 w 5871"/>
              <a:gd name="T5" fmla="*/ 2147483646 h 5585"/>
              <a:gd name="T6" fmla="*/ 2147483646 w 5871"/>
              <a:gd name="T7" fmla="*/ 2147483646 h 5585"/>
              <a:gd name="T8" fmla="*/ 2147483646 w 5871"/>
              <a:gd name="T9" fmla="*/ 2147483646 h 5585"/>
              <a:gd name="T10" fmla="*/ 2147483646 w 5871"/>
              <a:gd name="T11" fmla="*/ 2147483646 h 5585"/>
              <a:gd name="T12" fmla="*/ 2147483646 w 5871"/>
              <a:gd name="T13" fmla="*/ 2147483646 h 5585"/>
              <a:gd name="T14" fmla="*/ 2147483646 w 5871"/>
              <a:gd name="T15" fmla="*/ 2147483646 h 5585"/>
              <a:gd name="T16" fmla="*/ 2147483646 w 5871"/>
              <a:gd name="T17" fmla="*/ 2147483646 h 5585"/>
              <a:gd name="T18" fmla="*/ 2147483646 w 5871"/>
              <a:gd name="T19" fmla="*/ 2147483646 h 5585"/>
              <a:gd name="T20" fmla="*/ 2147483646 w 5871"/>
              <a:gd name="T21" fmla="*/ 2147483646 h 5585"/>
              <a:gd name="T22" fmla="*/ 2147483646 w 5871"/>
              <a:gd name="T23" fmla="*/ 2147483646 h 5585"/>
              <a:gd name="T24" fmla="*/ 2147483646 w 5871"/>
              <a:gd name="T25" fmla="*/ 2147483646 h 5585"/>
              <a:gd name="T26" fmla="*/ 2147483646 w 5871"/>
              <a:gd name="T27" fmla="*/ 2147483646 h 5585"/>
              <a:gd name="T28" fmla="*/ 2147483646 w 5871"/>
              <a:gd name="T29" fmla="*/ 2147483646 h 5585"/>
              <a:gd name="T30" fmla="*/ 2147483646 w 5871"/>
              <a:gd name="T31" fmla="*/ 2147483646 h 5585"/>
              <a:gd name="T32" fmla="*/ 2147483646 w 5871"/>
              <a:gd name="T33" fmla="*/ 2147483646 h 5585"/>
              <a:gd name="T34" fmla="*/ 2147483646 w 5871"/>
              <a:gd name="T35" fmla="*/ 2147483646 h 5585"/>
              <a:gd name="T36" fmla="*/ 2147483646 w 5871"/>
              <a:gd name="T37" fmla="*/ 2147483646 h 5585"/>
              <a:gd name="T38" fmla="*/ 2147483646 w 5871"/>
              <a:gd name="T39" fmla="*/ 2147483646 h 5585"/>
              <a:gd name="T40" fmla="*/ 2147483646 w 5871"/>
              <a:gd name="T41" fmla="*/ 2147483646 h 5585"/>
              <a:gd name="T42" fmla="*/ 2147483646 w 5871"/>
              <a:gd name="T43" fmla="*/ 2147483646 h 5585"/>
              <a:gd name="T44" fmla="*/ 2147483646 w 5871"/>
              <a:gd name="T45" fmla="*/ 2147483646 h 5585"/>
              <a:gd name="T46" fmla="*/ 2147483646 w 5871"/>
              <a:gd name="T47" fmla="*/ 2147483646 h 5585"/>
              <a:gd name="T48" fmla="*/ 2147483646 w 5871"/>
              <a:gd name="T49" fmla="*/ 2147483646 h 5585"/>
              <a:gd name="T50" fmla="*/ 2147483646 w 5871"/>
              <a:gd name="T51" fmla="*/ 2147483646 h 5585"/>
              <a:gd name="T52" fmla="*/ 2147483646 w 5871"/>
              <a:gd name="T53" fmla="*/ 2147483646 h 5585"/>
              <a:gd name="T54" fmla="*/ 2147483646 w 5871"/>
              <a:gd name="T55" fmla="*/ 2147483646 h 5585"/>
              <a:gd name="T56" fmla="*/ 2147483646 w 5871"/>
              <a:gd name="T57" fmla="*/ 2147483646 h 5585"/>
              <a:gd name="T58" fmla="*/ 2147483646 w 5871"/>
              <a:gd name="T59" fmla="*/ 2147483646 h 5585"/>
              <a:gd name="T60" fmla="*/ 2147483646 w 5871"/>
              <a:gd name="T61" fmla="*/ 2147483646 h 5585"/>
              <a:gd name="T62" fmla="*/ 2147483646 w 5871"/>
              <a:gd name="T63" fmla="*/ 2147483646 h 5585"/>
              <a:gd name="T64" fmla="*/ 2147483646 w 5871"/>
              <a:gd name="T65" fmla="*/ 2147483646 h 5585"/>
              <a:gd name="T66" fmla="*/ 2147483646 w 5871"/>
              <a:gd name="T67" fmla="*/ 2147483646 h 5585"/>
              <a:gd name="T68" fmla="*/ 2147483646 w 5871"/>
              <a:gd name="T69" fmla="*/ 2147483646 h 5585"/>
              <a:gd name="T70" fmla="*/ 2147483646 w 5871"/>
              <a:gd name="T71" fmla="*/ 2147483646 h 5585"/>
              <a:gd name="T72" fmla="*/ 2147483646 w 5871"/>
              <a:gd name="T73" fmla="*/ 2147483646 h 5585"/>
              <a:gd name="T74" fmla="*/ 2147483646 w 5871"/>
              <a:gd name="T75" fmla="*/ 2147483646 h 5585"/>
              <a:gd name="T76" fmla="*/ 2147483646 w 5871"/>
              <a:gd name="T77" fmla="*/ 2147483646 h 5585"/>
              <a:gd name="T78" fmla="*/ 2147483646 w 5871"/>
              <a:gd name="T79" fmla="*/ 2147483646 h 5585"/>
              <a:gd name="T80" fmla="*/ 2147483646 w 5871"/>
              <a:gd name="T81" fmla="*/ 2147483646 h 5585"/>
              <a:gd name="T82" fmla="*/ 2147483646 w 5871"/>
              <a:gd name="T83" fmla="*/ 2147483646 h 5585"/>
              <a:gd name="T84" fmla="*/ 2147483646 w 5871"/>
              <a:gd name="T85" fmla="*/ 2147483646 h 5585"/>
              <a:gd name="T86" fmla="*/ 2147483646 w 5871"/>
              <a:gd name="T87" fmla="*/ 2147483646 h 5585"/>
              <a:gd name="T88" fmla="*/ 2147483646 w 5871"/>
              <a:gd name="T89" fmla="*/ 2147483646 h 5585"/>
              <a:gd name="T90" fmla="*/ 2147483646 w 5871"/>
              <a:gd name="T91" fmla="*/ 2147483646 h 5585"/>
              <a:gd name="T92" fmla="*/ 2147483646 w 5871"/>
              <a:gd name="T93" fmla="*/ 2147483646 h 5585"/>
              <a:gd name="T94" fmla="*/ 2147483646 w 5871"/>
              <a:gd name="T95" fmla="*/ 2147483646 h 5585"/>
              <a:gd name="T96" fmla="*/ 2147483646 w 5871"/>
              <a:gd name="T97" fmla="*/ 2147483646 h 5585"/>
              <a:gd name="T98" fmla="*/ 2147483646 w 5871"/>
              <a:gd name="T99" fmla="*/ 2147483646 h 5585"/>
              <a:gd name="T100" fmla="*/ 2147483646 w 5871"/>
              <a:gd name="T101" fmla="*/ 2147483646 h 5585"/>
              <a:gd name="T102" fmla="*/ 2147483646 w 5871"/>
              <a:gd name="T103" fmla="*/ 2147483646 h 5585"/>
              <a:gd name="T104" fmla="*/ 0 w 5871"/>
              <a:gd name="T105" fmla="*/ 2147483646 h 5585"/>
              <a:gd name="T106" fmla="*/ 2147483646 w 5871"/>
              <a:gd name="T107" fmla="*/ 0 h 5585"/>
              <a:gd name="T108" fmla="*/ 2147483646 w 5871"/>
              <a:gd name="T109" fmla="*/ 2147483646 h 5585"/>
              <a:gd name="T110" fmla="*/ 2147483646 w 5871"/>
              <a:gd name="T111" fmla="*/ 2147483646 h 55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71" h="5585">
                <a:moveTo>
                  <a:pt x="774" y="374"/>
                </a:moveTo>
                <a:lnTo>
                  <a:pt x="774" y="1910"/>
                </a:lnTo>
                <a:lnTo>
                  <a:pt x="5107" y="1910"/>
                </a:lnTo>
                <a:lnTo>
                  <a:pt x="5107" y="374"/>
                </a:lnTo>
                <a:lnTo>
                  <a:pt x="774" y="374"/>
                </a:lnTo>
                <a:close/>
                <a:moveTo>
                  <a:pt x="1597" y="3265"/>
                </a:moveTo>
                <a:lnTo>
                  <a:pt x="1597" y="3265"/>
                </a:lnTo>
                <a:lnTo>
                  <a:pt x="1591" y="3265"/>
                </a:lnTo>
                <a:lnTo>
                  <a:pt x="1587" y="3265"/>
                </a:lnTo>
                <a:lnTo>
                  <a:pt x="1586" y="3265"/>
                </a:lnTo>
                <a:lnTo>
                  <a:pt x="1581" y="3265"/>
                </a:lnTo>
                <a:lnTo>
                  <a:pt x="1576" y="3265"/>
                </a:lnTo>
                <a:lnTo>
                  <a:pt x="1571" y="3265"/>
                </a:lnTo>
                <a:lnTo>
                  <a:pt x="1570" y="3265"/>
                </a:lnTo>
                <a:lnTo>
                  <a:pt x="1566" y="3265"/>
                </a:lnTo>
                <a:lnTo>
                  <a:pt x="1560" y="3265"/>
                </a:lnTo>
                <a:lnTo>
                  <a:pt x="1555" y="3265"/>
                </a:lnTo>
                <a:lnTo>
                  <a:pt x="1550" y="3265"/>
                </a:lnTo>
                <a:lnTo>
                  <a:pt x="1545" y="3265"/>
                </a:lnTo>
                <a:lnTo>
                  <a:pt x="1540" y="3265"/>
                </a:lnTo>
                <a:lnTo>
                  <a:pt x="1539" y="3265"/>
                </a:lnTo>
                <a:lnTo>
                  <a:pt x="1535" y="3265"/>
                </a:lnTo>
                <a:lnTo>
                  <a:pt x="1529" y="3265"/>
                </a:lnTo>
                <a:lnTo>
                  <a:pt x="1525" y="3265"/>
                </a:lnTo>
                <a:lnTo>
                  <a:pt x="1524" y="3265"/>
                </a:lnTo>
                <a:lnTo>
                  <a:pt x="1519" y="3265"/>
                </a:lnTo>
                <a:lnTo>
                  <a:pt x="1514" y="3265"/>
                </a:lnTo>
                <a:lnTo>
                  <a:pt x="1509" y="3265"/>
                </a:lnTo>
                <a:lnTo>
                  <a:pt x="1508" y="3265"/>
                </a:lnTo>
                <a:lnTo>
                  <a:pt x="1504" y="3265"/>
                </a:lnTo>
                <a:lnTo>
                  <a:pt x="1498" y="3265"/>
                </a:lnTo>
                <a:lnTo>
                  <a:pt x="1494" y="3265"/>
                </a:lnTo>
                <a:lnTo>
                  <a:pt x="1493" y="3265"/>
                </a:lnTo>
                <a:lnTo>
                  <a:pt x="1488" y="3265"/>
                </a:lnTo>
                <a:lnTo>
                  <a:pt x="1483" y="3265"/>
                </a:lnTo>
                <a:lnTo>
                  <a:pt x="1478" y="3265"/>
                </a:lnTo>
                <a:lnTo>
                  <a:pt x="1477" y="3265"/>
                </a:lnTo>
                <a:lnTo>
                  <a:pt x="1473" y="3265"/>
                </a:lnTo>
                <a:lnTo>
                  <a:pt x="1467" y="3265"/>
                </a:lnTo>
                <a:lnTo>
                  <a:pt x="1463" y="3265"/>
                </a:lnTo>
                <a:lnTo>
                  <a:pt x="1462" y="3265"/>
                </a:lnTo>
                <a:lnTo>
                  <a:pt x="1457" y="3265"/>
                </a:lnTo>
                <a:lnTo>
                  <a:pt x="1452" y="3265"/>
                </a:lnTo>
                <a:lnTo>
                  <a:pt x="1446" y="3265"/>
                </a:lnTo>
                <a:lnTo>
                  <a:pt x="1442" y="3265"/>
                </a:lnTo>
                <a:lnTo>
                  <a:pt x="1266" y="3265"/>
                </a:lnTo>
                <a:lnTo>
                  <a:pt x="1345" y="3830"/>
                </a:lnTo>
                <a:lnTo>
                  <a:pt x="1294" y="3911"/>
                </a:lnTo>
                <a:lnTo>
                  <a:pt x="1345" y="3977"/>
                </a:lnTo>
                <a:lnTo>
                  <a:pt x="1117" y="4116"/>
                </a:lnTo>
                <a:lnTo>
                  <a:pt x="1112" y="4144"/>
                </a:lnTo>
                <a:lnTo>
                  <a:pt x="1106" y="4173"/>
                </a:lnTo>
                <a:lnTo>
                  <a:pt x="1103" y="4201"/>
                </a:lnTo>
                <a:lnTo>
                  <a:pt x="1099" y="4228"/>
                </a:lnTo>
                <a:lnTo>
                  <a:pt x="1097" y="4255"/>
                </a:lnTo>
                <a:lnTo>
                  <a:pt x="1096" y="4281"/>
                </a:lnTo>
                <a:lnTo>
                  <a:pt x="1096" y="4308"/>
                </a:lnTo>
                <a:lnTo>
                  <a:pt x="1096" y="4333"/>
                </a:lnTo>
                <a:lnTo>
                  <a:pt x="1097" y="4359"/>
                </a:lnTo>
                <a:lnTo>
                  <a:pt x="1098" y="4383"/>
                </a:lnTo>
                <a:lnTo>
                  <a:pt x="1100" y="4407"/>
                </a:lnTo>
                <a:lnTo>
                  <a:pt x="1104" y="4432"/>
                </a:lnTo>
                <a:lnTo>
                  <a:pt x="1112" y="4478"/>
                </a:lnTo>
                <a:lnTo>
                  <a:pt x="1121" y="4523"/>
                </a:lnTo>
                <a:lnTo>
                  <a:pt x="1133" y="4568"/>
                </a:lnTo>
                <a:lnTo>
                  <a:pt x="1147" y="4611"/>
                </a:lnTo>
                <a:lnTo>
                  <a:pt x="1162" y="4653"/>
                </a:lnTo>
                <a:lnTo>
                  <a:pt x="1179" y="4694"/>
                </a:lnTo>
                <a:lnTo>
                  <a:pt x="1198" y="4733"/>
                </a:lnTo>
                <a:lnTo>
                  <a:pt x="1218" y="4772"/>
                </a:lnTo>
                <a:lnTo>
                  <a:pt x="1238" y="4812"/>
                </a:lnTo>
                <a:lnTo>
                  <a:pt x="1259" y="4849"/>
                </a:lnTo>
                <a:lnTo>
                  <a:pt x="774" y="4849"/>
                </a:lnTo>
                <a:lnTo>
                  <a:pt x="774" y="2135"/>
                </a:lnTo>
                <a:lnTo>
                  <a:pt x="2185" y="2135"/>
                </a:lnTo>
                <a:lnTo>
                  <a:pt x="2185" y="4849"/>
                </a:lnTo>
                <a:lnTo>
                  <a:pt x="1780" y="4849"/>
                </a:lnTo>
                <a:lnTo>
                  <a:pt x="1801" y="4812"/>
                </a:lnTo>
                <a:lnTo>
                  <a:pt x="1821" y="4772"/>
                </a:lnTo>
                <a:lnTo>
                  <a:pt x="1841" y="4733"/>
                </a:lnTo>
                <a:lnTo>
                  <a:pt x="1859" y="4694"/>
                </a:lnTo>
                <a:lnTo>
                  <a:pt x="1876" y="4653"/>
                </a:lnTo>
                <a:lnTo>
                  <a:pt x="1892" y="4611"/>
                </a:lnTo>
                <a:lnTo>
                  <a:pt x="1905" y="4568"/>
                </a:lnTo>
                <a:lnTo>
                  <a:pt x="1917" y="4523"/>
                </a:lnTo>
                <a:lnTo>
                  <a:pt x="1927" y="4478"/>
                </a:lnTo>
                <a:lnTo>
                  <a:pt x="1935" y="4432"/>
                </a:lnTo>
                <a:lnTo>
                  <a:pt x="1938" y="4407"/>
                </a:lnTo>
                <a:lnTo>
                  <a:pt x="1941" y="4383"/>
                </a:lnTo>
                <a:lnTo>
                  <a:pt x="1942" y="4359"/>
                </a:lnTo>
                <a:lnTo>
                  <a:pt x="1943" y="4333"/>
                </a:lnTo>
                <a:lnTo>
                  <a:pt x="1943" y="4308"/>
                </a:lnTo>
                <a:lnTo>
                  <a:pt x="1942" y="4281"/>
                </a:lnTo>
                <a:lnTo>
                  <a:pt x="1941" y="4255"/>
                </a:lnTo>
                <a:lnTo>
                  <a:pt x="1938" y="4228"/>
                </a:lnTo>
                <a:lnTo>
                  <a:pt x="1936" y="4201"/>
                </a:lnTo>
                <a:lnTo>
                  <a:pt x="1932" y="4173"/>
                </a:lnTo>
                <a:lnTo>
                  <a:pt x="1927" y="4144"/>
                </a:lnTo>
                <a:lnTo>
                  <a:pt x="1922" y="4116"/>
                </a:lnTo>
                <a:lnTo>
                  <a:pt x="1694" y="3977"/>
                </a:lnTo>
                <a:lnTo>
                  <a:pt x="1745" y="3911"/>
                </a:lnTo>
                <a:lnTo>
                  <a:pt x="1694" y="3830"/>
                </a:lnTo>
                <a:lnTo>
                  <a:pt x="1771" y="3265"/>
                </a:lnTo>
                <a:lnTo>
                  <a:pt x="1597" y="3265"/>
                </a:lnTo>
                <a:close/>
                <a:moveTo>
                  <a:pt x="4819" y="863"/>
                </a:moveTo>
                <a:lnTo>
                  <a:pt x="4819" y="1057"/>
                </a:lnTo>
                <a:lnTo>
                  <a:pt x="3585" y="1057"/>
                </a:lnTo>
                <a:lnTo>
                  <a:pt x="3585" y="863"/>
                </a:lnTo>
                <a:lnTo>
                  <a:pt x="4819" y="863"/>
                </a:lnTo>
                <a:close/>
                <a:moveTo>
                  <a:pt x="5002" y="1108"/>
                </a:moveTo>
                <a:lnTo>
                  <a:pt x="5002" y="1379"/>
                </a:lnTo>
                <a:lnTo>
                  <a:pt x="3769" y="1379"/>
                </a:lnTo>
                <a:lnTo>
                  <a:pt x="3769" y="1108"/>
                </a:lnTo>
                <a:lnTo>
                  <a:pt x="5002" y="1108"/>
                </a:lnTo>
                <a:close/>
                <a:moveTo>
                  <a:pt x="4891" y="1429"/>
                </a:moveTo>
                <a:lnTo>
                  <a:pt x="4891" y="1623"/>
                </a:lnTo>
                <a:lnTo>
                  <a:pt x="3657" y="1623"/>
                </a:lnTo>
                <a:lnTo>
                  <a:pt x="3657" y="1429"/>
                </a:lnTo>
                <a:lnTo>
                  <a:pt x="4891" y="1429"/>
                </a:lnTo>
                <a:close/>
                <a:moveTo>
                  <a:pt x="4977" y="1659"/>
                </a:moveTo>
                <a:lnTo>
                  <a:pt x="4977" y="1853"/>
                </a:lnTo>
                <a:lnTo>
                  <a:pt x="3743" y="1853"/>
                </a:lnTo>
                <a:lnTo>
                  <a:pt x="3743" y="1659"/>
                </a:lnTo>
                <a:lnTo>
                  <a:pt x="4977" y="1659"/>
                </a:lnTo>
                <a:close/>
                <a:moveTo>
                  <a:pt x="1643" y="596"/>
                </a:moveTo>
                <a:lnTo>
                  <a:pt x="1833" y="561"/>
                </a:lnTo>
                <a:lnTo>
                  <a:pt x="2061" y="1773"/>
                </a:lnTo>
                <a:lnTo>
                  <a:pt x="1871" y="1809"/>
                </a:lnTo>
                <a:lnTo>
                  <a:pt x="1643" y="596"/>
                </a:lnTo>
                <a:close/>
                <a:moveTo>
                  <a:pt x="1388" y="596"/>
                </a:moveTo>
                <a:lnTo>
                  <a:pt x="1579" y="561"/>
                </a:lnTo>
                <a:lnTo>
                  <a:pt x="1807" y="1773"/>
                </a:lnTo>
                <a:lnTo>
                  <a:pt x="1616" y="1809"/>
                </a:lnTo>
                <a:lnTo>
                  <a:pt x="1388" y="596"/>
                </a:lnTo>
                <a:close/>
                <a:moveTo>
                  <a:pt x="1134" y="596"/>
                </a:moveTo>
                <a:lnTo>
                  <a:pt x="1324" y="561"/>
                </a:lnTo>
                <a:lnTo>
                  <a:pt x="1551" y="1773"/>
                </a:lnTo>
                <a:lnTo>
                  <a:pt x="1361" y="1809"/>
                </a:lnTo>
                <a:lnTo>
                  <a:pt x="1134" y="596"/>
                </a:lnTo>
                <a:close/>
                <a:moveTo>
                  <a:pt x="884" y="568"/>
                </a:moveTo>
                <a:lnTo>
                  <a:pt x="1077" y="568"/>
                </a:lnTo>
                <a:lnTo>
                  <a:pt x="1077" y="1802"/>
                </a:lnTo>
                <a:lnTo>
                  <a:pt x="884" y="1802"/>
                </a:lnTo>
                <a:lnTo>
                  <a:pt x="884" y="568"/>
                </a:lnTo>
                <a:close/>
                <a:moveTo>
                  <a:pt x="3540" y="2418"/>
                </a:moveTo>
                <a:lnTo>
                  <a:pt x="3807" y="2354"/>
                </a:lnTo>
                <a:lnTo>
                  <a:pt x="4033" y="3306"/>
                </a:lnTo>
                <a:lnTo>
                  <a:pt x="3765" y="3369"/>
                </a:lnTo>
                <a:lnTo>
                  <a:pt x="3540" y="2418"/>
                </a:lnTo>
                <a:close/>
                <a:moveTo>
                  <a:pt x="3622" y="2531"/>
                </a:moveTo>
                <a:lnTo>
                  <a:pt x="3639" y="2606"/>
                </a:lnTo>
                <a:lnTo>
                  <a:pt x="3791" y="2570"/>
                </a:lnTo>
                <a:lnTo>
                  <a:pt x="3773" y="2496"/>
                </a:lnTo>
                <a:lnTo>
                  <a:pt x="3622" y="2531"/>
                </a:lnTo>
                <a:close/>
                <a:moveTo>
                  <a:pt x="3739" y="3028"/>
                </a:moveTo>
                <a:lnTo>
                  <a:pt x="3776" y="3184"/>
                </a:lnTo>
                <a:lnTo>
                  <a:pt x="3928" y="3148"/>
                </a:lnTo>
                <a:lnTo>
                  <a:pt x="3890" y="2991"/>
                </a:lnTo>
                <a:lnTo>
                  <a:pt x="3739" y="3028"/>
                </a:lnTo>
                <a:close/>
                <a:moveTo>
                  <a:pt x="3193" y="2418"/>
                </a:moveTo>
                <a:lnTo>
                  <a:pt x="3418" y="3369"/>
                </a:lnTo>
                <a:lnTo>
                  <a:pt x="3687" y="3306"/>
                </a:lnTo>
                <a:lnTo>
                  <a:pt x="3461" y="2354"/>
                </a:lnTo>
                <a:lnTo>
                  <a:pt x="3193" y="2418"/>
                </a:lnTo>
                <a:close/>
                <a:moveTo>
                  <a:pt x="3276" y="2531"/>
                </a:moveTo>
                <a:lnTo>
                  <a:pt x="3426" y="2496"/>
                </a:lnTo>
                <a:lnTo>
                  <a:pt x="3444" y="2570"/>
                </a:lnTo>
                <a:lnTo>
                  <a:pt x="3292" y="2606"/>
                </a:lnTo>
                <a:lnTo>
                  <a:pt x="3276" y="2531"/>
                </a:lnTo>
                <a:close/>
                <a:moveTo>
                  <a:pt x="3393" y="3028"/>
                </a:moveTo>
                <a:lnTo>
                  <a:pt x="3429" y="3184"/>
                </a:lnTo>
                <a:lnTo>
                  <a:pt x="3581" y="3148"/>
                </a:lnTo>
                <a:lnTo>
                  <a:pt x="3544" y="2991"/>
                </a:lnTo>
                <a:lnTo>
                  <a:pt x="3393" y="3028"/>
                </a:lnTo>
                <a:close/>
                <a:moveTo>
                  <a:pt x="2841" y="2418"/>
                </a:moveTo>
                <a:lnTo>
                  <a:pt x="3109" y="2354"/>
                </a:lnTo>
                <a:lnTo>
                  <a:pt x="3335" y="3306"/>
                </a:lnTo>
                <a:lnTo>
                  <a:pt x="3067" y="3369"/>
                </a:lnTo>
                <a:lnTo>
                  <a:pt x="2841" y="2418"/>
                </a:lnTo>
                <a:close/>
                <a:moveTo>
                  <a:pt x="2923" y="2531"/>
                </a:moveTo>
                <a:lnTo>
                  <a:pt x="2941" y="2606"/>
                </a:lnTo>
                <a:lnTo>
                  <a:pt x="3092" y="2570"/>
                </a:lnTo>
                <a:lnTo>
                  <a:pt x="3075" y="2496"/>
                </a:lnTo>
                <a:lnTo>
                  <a:pt x="2923" y="2531"/>
                </a:lnTo>
                <a:close/>
                <a:moveTo>
                  <a:pt x="3041" y="3028"/>
                </a:moveTo>
                <a:lnTo>
                  <a:pt x="3192" y="2991"/>
                </a:lnTo>
                <a:lnTo>
                  <a:pt x="3229" y="3148"/>
                </a:lnTo>
                <a:lnTo>
                  <a:pt x="3078" y="3184"/>
                </a:lnTo>
                <a:lnTo>
                  <a:pt x="3041" y="3028"/>
                </a:lnTo>
                <a:close/>
                <a:moveTo>
                  <a:pt x="2553" y="2372"/>
                </a:moveTo>
                <a:lnTo>
                  <a:pt x="2828" y="2372"/>
                </a:lnTo>
                <a:lnTo>
                  <a:pt x="2828" y="3352"/>
                </a:lnTo>
                <a:lnTo>
                  <a:pt x="2553" y="3352"/>
                </a:lnTo>
                <a:lnTo>
                  <a:pt x="2553" y="2372"/>
                </a:lnTo>
                <a:close/>
                <a:moveTo>
                  <a:pt x="2606" y="2503"/>
                </a:moveTo>
                <a:lnTo>
                  <a:pt x="2606" y="2579"/>
                </a:lnTo>
                <a:lnTo>
                  <a:pt x="2762" y="2579"/>
                </a:lnTo>
                <a:lnTo>
                  <a:pt x="2762" y="2503"/>
                </a:lnTo>
                <a:lnTo>
                  <a:pt x="2606" y="2503"/>
                </a:lnTo>
                <a:close/>
                <a:moveTo>
                  <a:pt x="2606" y="3012"/>
                </a:moveTo>
                <a:lnTo>
                  <a:pt x="2606" y="3173"/>
                </a:lnTo>
                <a:lnTo>
                  <a:pt x="2762" y="3173"/>
                </a:lnTo>
                <a:lnTo>
                  <a:pt x="2762" y="3012"/>
                </a:lnTo>
                <a:lnTo>
                  <a:pt x="2606" y="3012"/>
                </a:lnTo>
                <a:close/>
                <a:moveTo>
                  <a:pt x="5555" y="151"/>
                </a:moveTo>
                <a:lnTo>
                  <a:pt x="5555" y="374"/>
                </a:lnTo>
                <a:lnTo>
                  <a:pt x="5555" y="4849"/>
                </a:lnTo>
                <a:lnTo>
                  <a:pt x="5871" y="4849"/>
                </a:lnTo>
                <a:lnTo>
                  <a:pt x="5871" y="5585"/>
                </a:lnTo>
                <a:lnTo>
                  <a:pt x="0" y="5585"/>
                </a:lnTo>
                <a:lnTo>
                  <a:pt x="0" y="4849"/>
                </a:lnTo>
                <a:lnTo>
                  <a:pt x="326" y="4849"/>
                </a:lnTo>
                <a:lnTo>
                  <a:pt x="326" y="374"/>
                </a:lnTo>
                <a:lnTo>
                  <a:pt x="326" y="151"/>
                </a:lnTo>
                <a:lnTo>
                  <a:pt x="326" y="0"/>
                </a:lnTo>
                <a:lnTo>
                  <a:pt x="5555" y="0"/>
                </a:lnTo>
                <a:lnTo>
                  <a:pt x="5555" y="151"/>
                </a:lnTo>
                <a:close/>
                <a:moveTo>
                  <a:pt x="2409" y="2135"/>
                </a:moveTo>
                <a:lnTo>
                  <a:pt x="2409" y="3385"/>
                </a:lnTo>
                <a:lnTo>
                  <a:pt x="5107" y="3385"/>
                </a:lnTo>
                <a:lnTo>
                  <a:pt x="5107" y="2135"/>
                </a:lnTo>
                <a:lnTo>
                  <a:pt x="2409" y="2135"/>
                </a:lnTo>
                <a:close/>
                <a:moveTo>
                  <a:pt x="2409" y="3609"/>
                </a:moveTo>
                <a:lnTo>
                  <a:pt x="2409" y="4849"/>
                </a:lnTo>
                <a:lnTo>
                  <a:pt x="5107" y="4849"/>
                </a:lnTo>
                <a:lnTo>
                  <a:pt x="5107" y="3609"/>
                </a:lnTo>
                <a:lnTo>
                  <a:pt x="2409" y="36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
        <p:nvSpPr>
          <p:cNvPr id="42000" name="文本框 17416"/>
          <p:cNvSpPr txBox="1"/>
          <p:nvPr/>
        </p:nvSpPr>
        <p:spPr>
          <a:xfrm>
            <a:off x="9153525" y="2867025"/>
            <a:ext cx="166688" cy="365125"/>
          </a:xfrm>
          <a:prstGeom prst="rect">
            <a:avLst/>
          </a:prstGeom>
          <a:noFill/>
          <a:ln w="9525">
            <a:noFill/>
          </a:ln>
        </p:spPr>
        <p:txBody>
          <a:bodyPr wrap="square" anchor="t" anchorCtr="0">
            <a:spAutoFit/>
          </a:bodyPr>
          <a:p>
            <a:endParaRPr lang="en-US" altLang="en-US">
              <a:latin typeface="Arial" panose="020B0604020202020204" charset="-122"/>
              <a:ea typeface="宋体" panose="02010600030101010101" pitchFamily="2" charset="-122"/>
            </a:endParaRPr>
          </a:p>
        </p:txBody>
      </p:sp>
      <p:sp>
        <p:nvSpPr>
          <p:cNvPr id="42001" name="文本框 17417"/>
          <p:cNvSpPr txBox="1"/>
          <p:nvPr/>
        </p:nvSpPr>
        <p:spPr>
          <a:xfrm>
            <a:off x="9221788" y="2951163"/>
            <a:ext cx="166687" cy="366712"/>
          </a:xfrm>
          <a:prstGeom prst="rect">
            <a:avLst/>
          </a:prstGeom>
          <a:noFill/>
          <a:ln w="9525">
            <a:noFill/>
          </a:ln>
        </p:spPr>
        <p:txBody>
          <a:bodyPr wrap="square" anchor="t" anchorCtr="0">
            <a:spAutoFit/>
          </a:bodyPr>
          <a:p>
            <a:endParaRPr lang="en-US" altLang="en-US">
              <a:latin typeface="Arial" panose="020B0604020202020204" charset="-122"/>
              <a:ea typeface="宋体" panose="02010600030101010101" pitchFamily="2" charset="-122"/>
            </a:endParaRPr>
          </a:p>
        </p:txBody>
      </p:sp>
      <p:grpSp>
        <p:nvGrpSpPr>
          <p:cNvPr id="11" name="组合 10"/>
          <p:cNvGrpSpPr/>
          <p:nvPr/>
        </p:nvGrpSpPr>
        <p:grpSpPr>
          <a:xfrm>
            <a:off x="6467475" y="1973263"/>
            <a:ext cx="5457825" cy="3440112"/>
            <a:chOff x="10293" y="3167"/>
            <a:chExt cx="8596" cy="5418"/>
          </a:xfrm>
        </p:grpSpPr>
        <p:pic>
          <p:nvPicPr>
            <p:cNvPr id="42003" name="图片 2" descr="IMG_256"/>
            <p:cNvPicPr>
              <a:picLocks noChangeAspect="1"/>
            </p:cNvPicPr>
            <p:nvPr/>
          </p:nvPicPr>
          <p:blipFill>
            <a:blip r:embed="rId1"/>
            <a:stretch>
              <a:fillRect/>
            </a:stretch>
          </p:blipFill>
          <p:spPr>
            <a:xfrm>
              <a:off x="10293" y="4254"/>
              <a:ext cx="4931" cy="1037"/>
            </a:xfrm>
            <a:prstGeom prst="rect">
              <a:avLst/>
            </a:prstGeom>
            <a:noFill/>
            <a:ln w="9525">
              <a:noFill/>
            </a:ln>
          </p:spPr>
        </p:pic>
        <p:pic>
          <p:nvPicPr>
            <p:cNvPr id="42004" name="图片 17419" descr="IMG_256"/>
            <p:cNvPicPr>
              <a:picLocks noChangeAspect="1"/>
            </p:cNvPicPr>
            <p:nvPr/>
          </p:nvPicPr>
          <p:blipFill>
            <a:blip r:embed="rId2"/>
            <a:stretch>
              <a:fillRect/>
            </a:stretch>
          </p:blipFill>
          <p:spPr>
            <a:xfrm>
              <a:off x="10293" y="5303"/>
              <a:ext cx="2888" cy="1074"/>
            </a:xfrm>
            <a:prstGeom prst="rect">
              <a:avLst/>
            </a:prstGeom>
            <a:noFill/>
            <a:ln w="9525">
              <a:noFill/>
            </a:ln>
          </p:spPr>
        </p:pic>
        <p:pic>
          <p:nvPicPr>
            <p:cNvPr id="42005" name="图片 17420" descr="IMG_256"/>
            <p:cNvPicPr>
              <a:picLocks noChangeAspect="1"/>
            </p:cNvPicPr>
            <p:nvPr/>
          </p:nvPicPr>
          <p:blipFill>
            <a:blip r:embed="rId3"/>
            <a:stretch>
              <a:fillRect/>
            </a:stretch>
          </p:blipFill>
          <p:spPr>
            <a:xfrm>
              <a:off x="14522" y="6427"/>
              <a:ext cx="4367" cy="1019"/>
            </a:xfrm>
            <a:prstGeom prst="rect">
              <a:avLst/>
            </a:prstGeom>
            <a:noFill/>
            <a:ln w="9525">
              <a:noFill/>
            </a:ln>
          </p:spPr>
        </p:pic>
        <p:pic>
          <p:nvPicPr>
            <p:cNvPr id="42006" name="图片 17421" descr="IMG_256"/>
            <p:cNvPicPr>
              <a:picLocks noChangeAspect="1"/>
            </p:cNvPicPr>
            <p:nvPr/>
          </p:nvPicPr>
          <p:blipFill>
            <a:blip r:embed="rId4"/>
            <a:stretch>
              <a:fillRect/>
            </a:stretch>
          </p:blipFill>
          <p:spPr>
            <a:xfrm>
              <a:off x="13229" y="5350"/>
              <a:ext cx="5660" cy="1032"/>
            </a:xfrm>
            <a:prstGeom prst="rect">
              <a:avLst/>
            </a:prstGeom>
            <a:noFill/>
            <a:ln w="9525">
              <a:noFill/>
            </a:ln>
          </p:spPr>
        </p:pic>
        <p:pic>
          <p:nvPicPr>
            <p:cNvPr id="42007" name="Picture 5"/>
            <p:cNvPicPr>
              <a:picLocks noChangeAspect="1"/>
            </p:cNvPicPr>
            <p:nvPr/>
          </p:nvPicPr>
          <p:blipFill>
            <a:blip r:embed="rId5"/>
            <a:stretch>
              <a:fillRect/>
            </a:stretch>
          </p:blipFill>
          <p:spPr>
            <a:xfrm>
              <a:off x="14991" y="4253"/>
              <a:ext cx="3898" cy="1071"/>
            </a:xfrm>
            <a:prstGeom prst="rect">
              <a:avLst/>
            </a:prstGeom>
            <a:noFill/>
            <a:ln w="9525">
              <a:noFill/>
            </a:ln>
          </p:spPr>
        </p:pic>
        <p:pic>
          <p:nvPicPr>
            <p:cNvPr id="42008" name="图片 17423" descr="IMG_256"/>
            <p:cNvPicPr>
              <a:picLocks noChangeAspect="1"/>
            </p:cNvPicPr>
            <p:nvPr/>
          </p:nvPicPr>
          <p:blipFill>
            <a:blip r:embed="rId6"/>
            <a:stretch>
              <a:fillRect/>
            </a:stretch>
          </p:blipFill>
          <p:spPr>
            <a:xfrm>
              <a:off x="10293" y="3167"/>
              <a:ext cx="3929" cy="1093"/>
            </a:xfrm>
            <a:prstGeom prst="rect">
              <a:avLst/>
            </a:prstGeom>
            <a:noFill/>
            <a:ln w="9525">
              <a:noFill/>
            </a:ln>
          </p:spPr>
        </p:pic>
        <p:pic>
          <p:nvPicPr>
            <p:cNvPr id="42009" name="图片 3" descr="{J@EU(UOY)V4OY%6N2VRIBR"/>
            <p:cNvPicPr>
              <a:picLocks noChangeAspect="1"/>
            </p:cNvPicPr>
            <p:nvPr/>
          </p:nvPicPr>
          <p:blipFill>
            <a:blip r:embed="rId7"/>
            <a:stretch>
              <a:fillRect/>
            </a:stretch>
          </p:blipFill>
          <p:spPr>
            <a:xfrm>
              <a:off x="10293" y="6427"/>
              <a:ext cx="4358" cy="1050"/>
            </a:xfrm>
            <a:prstGeom prst="rect">
              <a:avLst/>
            </a:prstGeom>
            <a:noFill/>
            <a:ln w="9525">
              <a:noFill/>
            </a:ln>
          </p:spPr>
        </p:pic>
        <p:pic>
          <p:nvPicPr>
            <p:cNvPr id="42010" name="图片 4" descr="SXD1Q(%SNQLF_E{3P]1KOH2"/>
            <p:cNvPicPr>
              <a:picLocks noChangeAspect="1"/>
            </p:cNvPicPr>
            <p:nvPr/>
          </p:nvPicPr>
          <p:blipFill>
            <a:blip r:embed="rId8"/>
            <a:stretch>
              <a:fillRect/>
            </a:stretch>
          </p:blipFill>
          <p:spPr>
            <a:xfrm>
              <a:off x="14256" y="3167"/>
              <a:ext cx="4633" cy="1014"/>
            </a:xfrm>
            <a:prstGeom prst="rect">
              <a:avLst/>
            </a:prstGeom>
            <a:noFill/>
            <a:ln w="9525">
              <a:noFill/>
            </a:ln>
          </p:spPr>
        </p:pic>
        <p:pic>
          <p:nvPicPr>
            <p:cNvPr id="42011" name="图片 5" descr="]_)T}_L0UGQ(`X5LBXXVOAE"/>
            <p:cNvPicPr>
              <a:picLocks noChangeAspect="1"/>
            </p:cNvPicPr>
            <p:nvPr/>
          </p:nvPicPr>
          <p:blipFill>
            <a:blip r:embed="rId9"/>
            <a:stretch>
              <a:fillRect/>
            </a:stretch>
          </p:blipFill>
          <p:spPr>
            <a:xfrm>
              <a:off x="10293" y="7556"/>
              <a:ext cx="3961" cy="1029"/>
            </a:xfrm>
            <a:prstGeom prst="rect">
              <a:avLst/>
            </a:prstGeom>
            <a:noFill/>
            <a:ln w="9525">
              <a:noFill/>
            </a:ln>
          </p:spPr>
        </p:pic>
        <p:pic>
          <p:nvPicPr>
            <p:cNvPr id="42012" name="图片 6" descr="LG10B6L~3L5W8OV5`)XD947"/>
            <p:cNvPicPr>
              <a:picLocks noChangeAspect="1"/>
            </p:cNvPicPr>
            <p:nvPr/>
          </p:nvPicPr>
          <p:blipFill>
            <a:blip r:embed="rId10"/>
            <a:stretch>
              <a:fillRect/>
            </a:stretch>
          </p:blipFill>
          <p:spPr>
            <a:xfrm>
              <a:off x="14264" y="7491"/>
              <a:ext cx="4625" cy="1094"/>
            </a:xfrm>
            <a:prstGeom prst="rect">
              <a:avLst/>
            </a:prstGeom>
            <a:noFill/>
            <a:ln w="9525">
              <a:noFill/>
            </a:ln>
          </p:spPr>
        </p:pic>
      </p:grpSp>
      <p:grpSp>
        <p:nvGrpSpPr>
          <p:cNvPr id="28" name="组合 27"/>
          <p:cNvGrpSpPr/>
          <p:nvPr/>
        </p:nvGrpSpPr>
        <p:grpSpPr>
          <a:xfrm>
            <a:off x="6423025" y="1589088"/>
            <a:ext cx="5626100" cy="4306887"/>
            <a:chOff x="9850" y="3352"/>
            <a:chExt cx="8572" cy="6688"/>
          </a:xfrm>
        </p:grpSpPr>
        <p:pic>
          <p:nvPicPr>
            <p:cNvPr id="42014" name="图片 12"/>
            <p:cNvPicPr/>
            <p:nvPr/>
          </p:nvPicPr>
          <p:blipFill>
            <a:blip r:embed="rId11"/>
            <a:stretch>
              <a:fillRect/>
            </a:stretch>
          </p:blipFill>
          <p:spPr>
            <a:xfrm>
              <a:off x="9851" y="5583"/>
              <a:ext cx="2857" cy="2229"/>
            </a:xfrm>
            <a:prstGeom prst="rect">
              <a:avLst/>
            </a:prstGeom>
            <a:noFill/>
            <a:ln w="9525">
              <a:noFill/>
            </a:ln>
          </p:spPr>
        </p:pic>
        <p:pic>
          <p:nvPicPr>
            <p:cNvPr id="42015" name="图片 13"/>
            <p:cNvPicPr/>
            <p:nvPr/>
          </p:nvPicPr>
          <p:blipFill>
            <a:blip r:embed="rId12"/>
            <a:stretch>
              <a:fillRect/>
            </a:stretch>
          </p:blipFill>
          <p:spPr>
            <a:xfrm>
              <a:off x="9851" y="3352"/>
              <a:ext cx="2857" cy="2230"/>
            </a:xfrm>
            <a:prstGeom prst="rect">
              <a:avLst/>
            </a:prstGeom>
            <a:noFill/>
            <a:ln w="9525">
              <a:noFill/>
            </a:ln>
          </p:spPr>
        </p:pic>
        <p:pic>
          <p:nvPicPr>
            <p:cNvPr id="42016" name="图片 14"/>
            <p:cNvPicPr/>
            <p:nvPr/>
          </p:nvPicPr>
          <p:blipFill>
            <a:blip r:embed="rId13"/>
            <a:stretch>
              <a:fillRect/>
            </a:stretch>
          </p:blipFill>
          <p:spPr>
            <a:xfrm>
              <a:off x="12709" y="3352"/>
              <a:ext cx="2857" cy="2230"/>
            </a:xfrm>
            <a:prstGeom prst="rect">
              <a:avLst/>
            </a:prstGeom>
            <a:noFill/>
            <a:ln w="9525">
              <a:noFill/>
            </a:ln>
          </p:spPr>
        </p:pic>
        <p:pic>
          <p:nvPicPr>
            <p:cNvPr id="42017" name="图片 16"/>
            <p:cNvPicPr/>
            <p:nvPr/>
          </p:nvPicPr>
          <p:blipFill>
            <a:blip r:embed="rId14"/>
            <a:stretch>
              <a:fillRect/>
            </a:stretch>
          </p:blipFill>
          <p:spPr>
            <a:xfrm>
              <a:off x="12709" y="5583"/>
              <a:ext cx="2857" cy="2228"/>
            </a:xfrm>
            <a:prstGeom prst="rect">
              <a:avLst/>
            </a:prstGeom>
            <a:noFill/>
            <a:ln w="9525">
              <a:noFill/>
            </a:ln>
          </p:spPr>
        </p:pic>
        <p:pic>
          <p:nvPicPr>
            <p:cNvPr id="42018" name="图片 17"/>
            <p:cNvPicPr/>
            <p:nvPr/>
          </p:nvPicPr>
          <p:blipFill>
            <a:blip r:embed="rId15"/>
            <a:stretch>
              <a:fillRect/>
            </a:stretch>
          </p:blipFill>
          <p:spPr>
            <a:xfrm>
              <a:off x="9850" y="7811"/>
              <a:ext cx="2858" cy="2228"/>
            </a:xfrm>
            <a:prstGeom prst="rect">
              <a:avLst/>
            </a:prstGeom>
            <a:noFill/>
            <a:ln w="9525">
              <a:noFill/>
            </a:ln>
          </p:spPr>
        </p:pic>
        <p:pic>
          <p:nvPicPr>
            <p:cNvPr id="42019" name="图片 19"/>
            <p:cNvPicPr/>
            <p:nvPr/>
          </p:nvPicPr>
          <p:blipFill>
            <a:blip r:embed="rId16"/>
            <a:stretch>
              <a:fillRect/>
            </a:stretch>
          </p:blipFill>
          <p:spPr>
            <a:xfrm>
              <a:off x="12722" y="7812"/>
              <a:ext cx="2857" cy="2228"/>
            </a:xfrm>
            <a:prstGeom prst="rect">
              <a:avLst/>
            </a:prstGeom>
            <a:noFill/>
            <a:ln w="9525">
              <a:noFill/>
            </a:ln>
          </p:spPr>
        </p:pic>
        <p:pic>
          <p:nvPicPr>
            <p:cNvPr id="42020" name="图片 24"/>
            <p:cNvPicPr/>
            <p:nvPr/>
          </p:nvPicPr>
          <p:blipFill>
            <a:blip r:embed="rId17"/>
            <a:stretch>
              <a:fillRect/>
            </a:stretch>
          </p:blipFill>
          <p:spPr>
            <a:xfrm>
              <a:off x="15565" y="3353"/>
              <a:ext cx="2857" cy="2230"/>
            </a:xfrm>
            <a:prstGeom prst="rect">
              <a:avLst/>
            </a:prstGeom>
            <a:noFill/>
            <a:ln w="9525">
              <a:noFill/>
            </a:ln>
          </p:spPr>
        </p:pic>
        <p:pic>
          <p:nvPicPr>
            <p:cNvPr id="42021" name="图片 25"/>
            <p:cNvPicPr/>
            <p:nvPr/>
          </p:nvPicPr>
          <p:blipFill>
            <a:blip r:embed="rId18"/>
            <a:stretch>
              <a:fillRect/>
            </a:stretch>
          </p:blipFill>
          <p:spPr>
            <a:xfrm>
              <a:off x="15565" y="5584"/>
              <a:ext cx="2857" cy="2229"/>
            </a:xfrm>
            <a:prstGeom prst="rect">
              <a:avLst/>
            </a:prstGeom>
            <a:noFill/>
            <a:ln w="9525">
              <a:noFill/>
            </a:ln>
          </p:spPr>
        </p:pic>
        <p:pic>
          <p:nvPicPr>
            <p:cNvPr id="42022" name="图片 26"/>
            <p:cNvPicPr/>
            <p:nvPr/>
          </p:nvPicPr>
          <p:blipFill>
            <a:blip r:embed="rId19"/>
            <a:stretch>
              <a:fillRect/>
            </a:stretch>
          </p:blipFill>
          <p:spPr>
            <a:xfrm>
              <a:off x="15565" y="7812"/>
              <a:ext cx="2857" cy="2228"/>
            </a:xfrm>
            <a:prstGeom prst="rect">
              <a:avLst/>
            </a:prstGeom>
            <a:noFill/>
            <a:ln w="9525">
              <a:noFill/>
            </a:ln>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flipV="1">
            <a:off x="4233" y="332317"/>
            <a:ext cx="11324167" cy="575733"/>
            <a:chOff x="0" y="0"/>
            <a:chExt cx="8504452" cy="310344"/>
          </a:xfrm>
        </p:grpSpPr>
        <p:grpSp>
          <p:nvGrpSpPr>
            <p:cNvPr id="3" name="Group 3"/>
            <p:cNvGrpSpPr/>
            <p:nvPr/>
          </p:nvGrpSpPr>
          <p:grpSpPr>
            <a:xfrm>
              <a:off x="0" y="0"/>
              <a:ext cx="8504452" cy="310344"/>
              <a:chOff x="0" y="0"/>
              <a:chExt cx="6395318" cy="620688"/>
            </a:xfrm>
          </p:grpSpPr>
          <p:sp>
            <p:nvSpPr>
              <p:cNvPr id="5" name="平行四边形 21"/>
              <p:cNvSpPr/>
              <p:nvPr/>
            </p:nvSpPr>
            <p:spPr>
              <a:xfrm flipH="1">
                <a:off x="0" y="0"/>
                <a:ext cx="6395318" cy="620688"/>
              </a:xfrm>
              <a:prstGeom prst="parallelogram">
                <a:avLst>
                  <a:gd name="adj" fmla="val 44501"/>
                </a:avLst>
              </a:prstGeom>
              <a:solidFill>
                <a:srgbClr val="85DFFF"/>
              </a:solidFill>
              <a:ln w="9525">
                <a:noFill/>
              </a:ln>
            </p:spPr>
            <p:txBody>
              <a:bodyPr anchor="ctr"/>
              <a:lstStyle/>
              <a:p>
                <a:pPr lvl="0" eaLnBrk="0" hangingPunct="0"/>
                <a:endParaRPr lang="zh-CN" altLang="en-US" sz="2400" dirty="0">
                  <a:solidFill>
                    <a:srgbClr val="FFFFFF"/>
                  </a:solidFill>
                  <a:latin typeface="Arial" panose="020B0604020202020204" charset="-116"/>
                  <a:ea typeface="微软雅黑" panose="020B0503020204020204" charset="-122"/>
                </a:endParaRPr>
              </a:p>
            </p:txBody>
          </p:sp>
          <p:sp>
            <p:nvSpPr>
              <p:cNvPr id="6" name="矩形 22"/>
              <p:cNvSpPr/>
              <p:nvPr/>
            </p:nvSpPr>
            <p:spPr>
              <a:xfrm>
                <a:off x="0" y="0"/>
                <a:ext cx="459891" cy="620688"/>
              </a:xfrm>
              <a:prstGeom prst="rect">
                <a:avLst/>
              </a:prstGeom>
              <a:solidFill>
                <a:srgbClr val="85DFFF"/>
              </a:solidFill>
              <a:ln w="9525">
                <a:noFill/>
              </a:ln>
            </p:spPr>
            <p:txBody>
              <a:bodyPr anchor="ctr"/>
              <a:lstStyle/>
              <a:p>
                <a:pPr lvl="0" eaLnBrk="0" hangingPunct="0"/>
                <a:r>
                  <a:rPr lang="zh-CN" altLang="en-US" sz="4265" dirty="0">
                    <a:solidFill>
                      <a:srgbClr val="FFFFFF"/>
                    </a:solidFill>
                    <a:latin typeface="Arial" panose="020B0604020202020204" charset="-116"/>
                    <a:ea typeface="微软雅黑" panose="020B0503020204020204" charset="-122"/>
                  </a:rPr>
                  <a:t>  </a:t>
                </a:r>
                <a:endParaRPr lang="zh-CN" altLang="en-US" sz="3735" dirty="0">
                  <a:latin typeface="Arial" panose="020B0604020202020204" charset="-116"/>
                  <a:ea typeface="宋体" panose="02010600030101010101" pitchFamily="2" charset="-122"/>
                </a:endParaRPr>
              </a:p>
            </p:txBody>
          </p:sp>
        </p:grpSp>
        <p:sp>
          <p:nvSpPr>
            <p:cNvPr id="7" name="平行四边形 20"/>
            <p:cNvSpPr/>
            <p:nvPr/>
          </p:nvSpPr>
          <p:spPr>
            <a:xfrm flipH="1" flipV="1">
              <a:off x="327031" y="0"/>
              <a:ext cx="7884368" cy="310344"/>
            </a:xfrm>
            <a:prstGeom prst="parallelogram">
              <a:avLst>
                <a:gd name="adj" fmla="val 44459"/>
              </a:avLst>
            </a:prstGeom>
            <a:solidFill>
              <a:srgbClr val="85DFFF"/>
            </a:solidFill>
            <a:ln w="9525">
              <a:noFill/>
            </a:ln>
          </p:spPr>
          <p:txBody>
            <a:bodyPr anchor="ctr"/>
            <a:lstStyle/>
            <a:p>
              <a:pPr lvl="0" eaLnBrk="0" hangingPunct="0"/>
              <a:endParaRPr lang="zh-CN" altLang="en-US" sz="2400" dirty="0">
                <a:solidFill>
                  <a:srgbClr val="FFFFFF"/>
                </a:solidFill>
                <a:latin typeface="Arial" panose="020B0604020202020204" charset="-116"/>
                <a:ea typeface="微软雅黑" panose="020B0503020204020204" charset="-122"/>
              </a:endParaRPr>
            </a:p>
          </p:txBody>
        </p:sp>
      </p:grpSp>
      <p:sp>
        <p:nvSpPr>
          <p:cNvPr id="4" name="文本框 3"/>
          <p:cNvSpPr txBox="1"/>
          <p:nvPr>
            <p:custDataLst>
              <p:tags r:id="rId1"/>
            </p:custDataLst>
          </p:nvPr>
        </p:nvSpPr>
        <p:spPr>
          <a:xfrm>
            <a:off x="177801" y="253289"/>
            <a:ext cx="10954459" cy="796011"/>
          </a:xfrm>
          <a:prstGeom prst="rect">
            <a:avLst/>
          </a:prstGeom>
        </p:spPr>
        <p:txBody>
          <a:bodyPr vert="horz" lIns="91440" tIns="45720" rIns="91440" bIns="45720" rtlCol="0" anchor="ctr">
            <a:normAutofit/>
          </a:bodyPr>
          <a:lstStyle>
            <a:lvl1pPr defTabSz="685800">
              <a:lnSpc>
                <a:spcPct val="90000"/>
              </a:lnSpc>
              <a:spcBef>
                <a:spcPct val="0"/>
              </a:spcBef>
              <a:buNone/>
              <a:defRPr sz="3200" b="0" i="0" baseline="0">
                <a:solidFill>
                  <a:schemeClr val="accent1"/>
                </a:solidFill>
                <a:effectLst/>
                <a:latin typeface="+mj-lt"/>
                <a:ea typeface="+mj-ea"/>
                <a:cs typeface="+mj-cs"/>
              </a:defRPr>
            </a:lvl1pPr>
          </a:lstStyle>
          <a:p>
            <a:r>
              <a:rPr dirty="0">
                <a:sym typeface="+mn-ea"/>
              </a:rPr>
              <a:t>CHKD科研应用案例及检索技巧</a:t>
            </a:r>
            <a:endParaRPr dirty="0">
              <a:sym typeface="+mn-ea"/>
            </a:endParaRPr>
          </a:p>
        </p:txBody>
      </p:sp>
      <p:sp>
        <p:nvSpPr>
          <p:cNvPr id="8" name="圆角矩形 7"/>
          <p:cNvSpPr/>
          <p:nvPr/>
        </p:nvSpPr>
        <p:spPr>
          <a:xfrm>
            <a:off x="563880" y="1252220"/>
            <a:ext cx="6174105" cy="619125"/>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defTabSz="914400">
              <a:buClrTx/>
              <a:buSzTx/>
              <a:buFont typeface="Arial" panose="020B0604020202020204" pitchFamily="34" charset="0"/>
              <a:buNone/>
              <a:defRPr/>
            </a:pPr>
            <a:r>
              <a:rPr lang="zh-CN" altLang="zh-CN" sz="2800" b="1" dirty="0">
                <a:solidFill>
                  <a:schemeClr val="accent1"/>
                </a:solidFill>
                <a:effectLst>
                  <a:outerShdw blurRad="38100" dist="25400" dir="5400000" algn="ctr" rotWithShape="0">
                    <a:srgbClr val="6E747A">
                      <a:alpha val="43000"/>
                    </a:srgbClr>
                  </a:outerShdw>
                </a:effectLst>
                <a:latin typeface="+mn-ea"/>
                <a:cs typeface="+mn-ea"/>
                <a:sym typeface="+mn-ea"/>
              </a:rPr>
              <a:t>科研过程中主要使用的</a:t>
            </a:r>
            <a:r>
              <a:rPr lang="en-US" altLang="zh-CN" sz="2800" b="1" dirty="0">
                <a:solidFill>
                  <a:schemeClr val="accent1"/>
                </a:solidFill>
                <a:effectLst>
                  <a:outerShdw blurRad="38100" dist="25400" dir="5400000" algn="ctr" rotWithShape="0">
                    <a:srgbClr val="6E747A">
                      <a:alpha val="43000"/>
                    </a:srgbClr>
                  </a:outerShdw>
                </a:effectLst>
                <a:latin typeface="+mn-ea"/>
                <a:cs typeface="+mn-ea"/>
                <a:sym typeface="+mn-ea"/>
              </a:rPr>
              <a:t>CHKD</a:t>
            </a:r>
            <a:r>
              <a:rPr lang="zh-CN" altLang="en-US" sz="2800" b="1" dirty="0">
                <a:solidFill>
                  <a:schemeClr val="accent1"/>
                </a:solidFill>
                <a:effectLst>
                  <a:outerShdw blurRad="38100" dist="25400" dir="5400000" algn="ctr" rotWithShape="0">
                    <a:srgbClr val="6E747A">
                      <a:alpha val="43000"/>
                    </a:srgbClr>
                  </a:outerShdw>
                </a:effectLst>
                <a:latin typeface="+mn-ea"/>
                <a:cs typeface="+mn-ea"/>
                <a:sym typeface="+mn-ea"/>
              </a:rPr>
              <a:t>资源</a:t>
            </a:r>
            <a:r>
              <a:rPr lang="zh-CN" altLang="zh-CN" sz="2800" b="1" dirty="0">
                <a:solidFill>
                  <a:schemeClr val="accent1"/>
                </a:solidFill>
                <a:effectLst>
                  <a:outerShdw blurRad="38100" dist="25400" dir="5400000" algn="ctr" rotWithShape="0">
                    <a:srgbClr val="6E747A">
                      <a:alpha val="43000"/>
                    </a:srgbClr>
                  </a:outerShdw>
                </a:effectLst>
                <a:latin typeface="+mn-ea"/>
                <a:cs typeface="+mn-ea"/>
                <a:sym typeface="+mn-ea"/>
              </a:rPr>
              <a:t>：</a:t>
            </a:r>
            <a:endParaRPr lang="zh-CN" altLang="zh-CN" sz="2800" b="1" dirty="0">
              <a:solidFill>
                <a:schemeClr val="accent1"/>
              </a:solidFill>
              <a:effectLst>
                <a:outerShdw blurRad="38100" dist="25400" dir="5400000" algn="ctr" rotWithShape="0">
                  <a:srgbClr val="6E747A">
                    <a:alpha val="43000"/>
                  </a:srgbClr>
                </a:outerShdw>
              </a:effectLst>
              <a:latin typeface="+mn-ea"/>
              <a:cs typeface="+mn-ea"/>
              <a:sym typeface="+mn-ea"/>
            </a:endParaRPr>
          </a:p>
        </p:txBody>
      </p:sp>
      <p:sp>
        <p:nvSpPr>
          <p:cNvPr id="9" name="矩形 8"/>
          <p:cNvSpPr/>
          <p:nvPr/>
        </p:nvSpPr>
        <p:spPr>
          <a:xfrm>
            <a:off x="964248" y="2169160"/>
            <a:ext cx="2611438" cy="519113"/>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30000"/>
              </a:lnSpc>
            </a:pPr>
            <a:r>
              <a:rPr lang="en-US" altLang="zh-CN" sz="1600" strike="noStrike" noProof="1" smtClean="0">
                <a:solidFill>
                  <a:srgbClr val="FFC000"/>
                </a:solidFill>
                <a:latin typeface="微软雅黑" panose="020B0503020204020204" charset="-122"/>
                <a:ea typeface="微软雅黑" panose="020B0503020204020204" charset="-122"/>
              </a:rPr>
              <a:t>    </a:t>
            </a:r>
            <a:r>
              <a:rPr lang="zh-CN" sz="2400" b="1" strike="noStrike" noProof="1" smtClean="0">
                <a:solidFill>
                  <a:srgbClr val="FFC000"/>
                </a:solidFill>
                <a:latin typeface="微软雅黑" panose="020B0503020204020204" charset="-122"/>
                <a:ea typeface="微软雅黑" panose="020B0503020204020204" charset="-122"/>
              </a:rPr>
              <a:t>期刊</a:t>
            </a:r>
            <a:r>
              <a:rPr lang="zh-CN" sz="2400" b="1" strike="noStrike" noProof="1" smtClean="0">
                <a:latin typeface="微软雅黑" panose="020B0503020204020204" charset="-122"/>
                <a:ea typeface="微软雅黑" panose="020B0503020204020204" charset="-122"/>
              </a:rPr>
              <a:t>（研究论著）</a:t>
            </a:r>
            <a:endParaRPr lang="zh-CN" sz="2400" b="1" strike="noStrike" noProof="1">
              <a:latin typeface="微软雅黑" panose="020B0503020204020204" charset="-122"/>
              <a:ea typeface="微软雅黑" panose="020B0503020204020204" charset="-122"/>
            </a:endParaRPr>
          </a:p>
        </p:txBody>
      </p:sp>
      <p:sp>
        <p:nvSpPr>
          <p:cNvPr id="14" name="矩形 13"/>
          <p:cNvSpPr/>
          <p:nvPr/>
        </p:nvSpPr>
        <p:spPr>
          <a:xfrm>
            <a:off x="3721735" y="2215198"/>
            <a:ext cx="2598738" cy="519113"/>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130000"/>
              </a:lnSpc>
            </a:pPr>
            <a:r>
              <a:rPr lang="en-US" altLang="zh-CN" sz="1600" strike="noStrike" noProof="1" smtClean="0">
                <a:latin typeface="微软雅黑" panose="020B0503020204020204" charset="-122"/>
                <a:ea typeface="微软雅黑" panose="020B0503020204020204" charset="-122"/>
              </a:rPr>
              <a:t> </a:t>
            </a:r>
            <a:r>
              <a:rPr lang="en-US" altLang="zh-CN" sz="1600" strike="noStrike" noProof="1" smtClean="0">
                <a:solidFill>
                  <a:schemeClr val="bg1"/>
                </a:solidFill>
                <a:latin typeface="微软雅黑" panose="020B0503020204020204" charset="-122"/>
                <a:ea typeface="微软雅黑" panose="020B0503020204020204" charset="-122"/>
              </a:rPr>
              <a:t>   </a:t>
            </a:r>
            <a:r>
              <a:rPr lang="zh-CN" sz="2400" b="1" strike="noStrike" noProof="1" smtClean="0">
                <a:solidFill>
                  <a:schemeClr val="bg1"/>
                </a:solidFill>
                <a:latin typeface="微软雅黑" panose="020B0503020204020204" charset="-122"/>
                <a:ea typeface="微软雅黑" panose="020B0503020204020204" charset="-122"/>
              </a:rPr>
              <a:t>博硕士</a:t>
            </a:r>
            <a:r>
              <a:rPr lang="zh-CN" sz="2400" b="1" strike="noStrike" noProof="1" smtClean="0">
                <a:solidFill>
                  <a:srgbClr val="FFC000"/>
                </a:solidFill>
                <a:latin typeface="微软雅黑" panose="020B0503020204020204" charset="-122"/>
                <a:ea typeface="微软雅黑" panose="020B0503020204020204" charset="-122"/>
              </a:rPr>
              <a:t>学位论文 </a:t>
            </a:r>
            <a:endParaRPr lang="zh-CN" sz="2400" b="1" strike="noStrike" noProof="1" smtClean="0">
              <a:solidFill>
                <a:srgbClr val="FFC000"/>
              </a:solidFill>
              <a:latin typeface="微软雅黑" panose="020B0503020204020204" charset="-122"/>
              <a:ea typeface="微软雅黑" panose="020B0503020204020204" charset="-122"/>
            </a:endParaRPr>
          </a:p>
        </p:txBody>
      </p:sp>
      <p:sp>
        <p:nvSpPr>
          <p:cNvPr id="15" name="矩形 14"/>
          <p:cNvSpPr/>
          <p:nvPr/>
        </p:nvSpPr>
        <p:spPr>
          <a:xfrm>
            <a:off x="3691573" y="2872423"/>
            <a:ext cx="2613025" cy="519113"/>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130000"/>
              </a:lnSpc>
            </a:pPr>
            <a:r>
              <a:rPr lang="en-US" altLang="zh-CN" sz="1600" strike="noStrike" noProof="1" smtClean="0">
                <a:latin typeface="微软雅黑" panose="020B0503020204020204" charset="-122"/>
                <a:ea typeface="微软雅黑" panose="020B0503020204020204" charset="-122"/>
              </a:rPr>
              <a:t>    </a:t>
            </a:r>
            <a:r>
              <a:rPr lang="zh-CN" sz="2400" b="1" strike="noStrike" noProof="1" smtClean="0">
                <a:solidFill>
                  <a:srgbClr val="FFC000"/>
                </a:solidFill>
                <a:latin typeface="微软雅黑" panose="020B0503020204020204" charset="-122"/>
                <a:ea typeface="微软雅黑" panose="020B0503020204020204" charset="-122"/>
              </a:rPr>
              <a:t>会议</a:t>
            </a:r>
            <a:r>
              <a:rPr lang="zh-CN" sz="2400" b="1" strike="noStrike" noProof="1" smtClean="0">
                <a:solidFill>
                  <a:schemeClr val="bg1"/>
                </a:solidFill>
                <a:latin typeface="微软雅黑" panose="020B0503020204020204" charset="-122"/>
                <a:ea typeface="微软雅黑" panose="020B0503020204020204" charset="-122"/>
              </a:rPr>
              <a:t>论文</a:t>
            </a:r>
            <a:endParaRPr lang="zh-CN" sz="2400" b="1" strike="noStrike" noProof="1" smtClean="0">
              <a:solidFill>
                <a:schemeClr val="bg1"/>
              </a:solidFill>
              <a:latin typeface="微软雅黑" panose="020B0503020204020204" charset="-122"/>
              <a:ea typeface="微软雅黑" panose="020B0503020204020204" charset="-122"/>
            </a:endParaRPr>
          </a:p>
        </p:txBody>
      </p:sp>
      <p:sp>
        <p:nvSpPr>
          <p:cNvPr id="16" name="矩形 15"/>
          <p:cNvSpPr/>
          <p:nvPr/>
        </p:nvSpPr>
        <p:spPr>
          <a:xfrm>
            <a:off x="948373" y="2888298"/>
            <a:ext cx="2659063" cy="519113"/>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130000"/>
              </a:lnSpc>
            </a:pPr>
            <a:r>
              <a:rPr lang="en-US" altLang="zh-CN" sz="1600" strike="noStrike" noProof="1" smtClean="0">
                <a:latin typeface="微软雅黑" panose="020B0503020204020204" charset="-122"/>
                <a:ea typeface="微软雅黑" panose="020B0503020204020204" charset="-122"/>
              </a:rPr>
              <a:t>    </a:t>
            </a:r>
            <a:r>
              <a:rPr lang="zh-CN" sz="2400" b="1" strike="noStrike" noProof="1" smtClean="0">
                <a:solidFill>
                  <a:srgbClr val="FFC000"/>
                </a:solidFill>
                <a:latin typeface="微软雅黑" panose="020B0503020204020204" charset="-122"/>
                <a:ea typeface="微软雅黑" panose="020B0503020204020204" charset="-122"/>
              </a:rPr>
              <a:t>外文</a:t>
            </a:r>
            <a:r>
              <a:rPr lang="zh-CN" sz="2400" b="1" strike="noStrike" noProof="1" smtClean="0">
                <a:solidFill>
                  <a:schemeClr val="bg1"/>
                </a:solidFill>
                <a:latin typeface="微软雅黑" panose="020B0503020204020204" charset="-122"/>
                <a:ea typeface="微软雅黑" panose="020B0503020204020204" charset="-122"/>
              </a:rPr>
              <a:t>题录</a:t>
            </a:r>
            <a:endParaRPr lang="zh-CN" sz="2400" b="1" strike="noStrike" noProof="1" smtClean="0">
              <a:solidFill>
                <a:schemeClr val="bg1"/>
              </a:solidFill>
              <a:latin typeface="微软雅黑" panose="020B0503020204020204" charset="-122"/>
              <a:ea typeface="微软雅黑" panose="020B0503020204020204" charset="-122"/>
            </a:endParaRPr>
          </a:p>
        </p:txBody>
      </p:sp>
      <p:sp>
        <p:nvSpPr>
          <p:cNvPr id="17" name="矩形 16"/>
          <p:cNvSpPr/>
          <p:nvPr/>
        </p:nvSpPr>
        <p:spPr>
          <a:xfrm>
            <a:off x="934085" y="3528060"/>
            <a:ext cx="5370195" cy="520700"/>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130000"/>
              </a:lnSpc>
            </a:pPr>
            <a:r>
              <a:rPr lang="en-US" altLang="zh-CN" sz="2400" b="1" strike="noStrike" noProof="1" smtClean="0">
                <a:solidFill>
                  <a:srgbClr val="FFC000"/>
                </a:solidFill>
                <a:latin typeface="微软雅黑" panose="020B0503020204020204" charset="-122"/>
                <a:ea typeface="微软雅黑" panose="020B0503020204020204" charset="-122"/>
              </a:rPr>
              <a:t>   </a:t>
            </a:r>
            <a:r>
              <a:rPr lang="zh-CN" sz="2400" b="1" strike="noStrike" noProof="1" smtClean="0">
                <a:solidFill>
                  <a:srgbClr val="FFC000"/>
                </a:solidFill>
                <a:latin typeface="微软雅黑" panose="020B0503020204020204" charset="-122"/>
                <a:ea typeface="微软雅黑" panose="020B0503020204020204" charset="-122"/>
              </a:rPr>
              <a:t>标准</a:t>
            </a:r>
            <a:r>
              <a:rPr lang="zh-CN" sz="2000" b="1" strike="noStrike" noProof="1" smtClean="0">
                <a:solidFill>
                  <a:schemeClr val="bg1"/>
                </a:solidFill>
                <a:latin typeface="微软雅黑" panose="020B0503020204020204" charset="-122"/>
                <a:ea typeface="微软雅黑" panose="020B0503020204020204" charset="-122"/>
              </a:rPr>
              <a:t>（</a:t>
            </a:r>
            <a:r>
              <a:rPr lang="zh-CN" sz="2000" b="1" strike="noStrike" noProof="1" smtClean="0">
                <a:solidFill>
                  <a:srgbClr val="FFC000"/>
                </a:solidFill>
                <a:latin typeface="微软雅黑" panose="020B0503020204020204" charset="-122"/>
                <a:ea typeface="微软雅黑" panose="020B0503020204020204" charset="-122"/>
              </a:rPr>
              <a:t>国标</a:t>
            </a:r>
            <a:r>
              <a:rPr lang="zh-CN" sz="2000" b="1" strike="noStrike" noProof="1" smtClean="0">
                <a:solidFill>
                  <a:schemeClr val="bg1"/>
                </a:solidFill>
                <a:latin typeface="微软雅黑" panose="020B0503020204020204" charset="-122"/>
                <a:ea typeface="微软雅黑" panose="020B0503020204020204" charset="-122"/>
              </a:rPr>
              <a:t>全文</a:t>
            </a:r>
            <a:r>
              <a:rPr lang="en-US" altLang="zh-CN" sz="2000" b="1" strike="noStrike" noProof="1" smtClean="0">
                <a:solidFill>
                  <a:schemeClr val="bg1"/>
                </a:solidFill>
                <a:latin typeface="微软雅黑" panose="020B0503020204020204" charset="-122"/>
                <a:ea typeface="微软雅黑" panose="020B0503020204020204" charset="-122"/>
              </a:rPr>
              <a:t>&amp;</a:t>
            </a:r>
            <a:r>
              <a:rPr lang="zh-CN" altLang="en-US" sz="2000" b="1" strike="noStrike" noProof="1" smtClean="0">
                <a:solidFill>
                  <a:srgbClr val="FFC000"/>
                </a:solidFill>
                <a:latin typeface="微软雅黑" panose="020B0503020204020204" charset="-122"/>
                <a:ea typeface="微软雅黑" panose="020B0503020204020204" charset="-122"/>
              </a:rPr>
              <a:t>行标</a:t>
            </a:r>
            <a:r>
              <a:rPr lang="zh-CN" altLang="en-US" sz="2000" b="1" strike="noStrike" noProof="1" smtClean="0">
                <a:solidFill>
                  <a:schemeClr val="bg1"/>
                </a:solidFill>
                <a:latin typeface="微软雅黑" panose="020B0503020204020204" charset="-122"/>
                <a:ea typeface="微软雅黑" panose="020B0503020204020204" charset="-122"/>
              </a:rPr>
              <a:t>全文</a:t>
            </a:r>
            <a:r>
              <a:rPr lang="en-US" altLang="zh-CN" sz="2000" b="1" strike="noStrike" noProof="1" smtClean="0">
                <a:solidFill>
                  <a:schemeClr val="bg1"/>
                </a:solidFill>
                <a:latin typeface="微软雅黑" panose="020B0503020204020204" charset="-122"/>
                <a:ea typeface="微软雅黑" panose="020B0503020204020204" charset="-122"/>
              </a:rPr>
              <a:t>&amp;</a:t>
            </a:r>
            <a:r>
              <a:rPr lang="zh-CN" altLang="en-US" sz="2000" b="1" strike="noStrike" noProof="1" smtClean="0">
                <a:solidFill>
                  <a:schemeClr val="bg1"/>
                </a:solidFill>
                <a:latin typeface="微软雅黑" panose="020B0503020204020204" charset="-122"/>
                <a:ea typeface="微软雅黑" panose="020B0503020204020204" charset="-122"/>
              </a:rPr>
              <a:t>标准题录</a:t>
            </a:r>
            <a:r>
              <a:rPr lang="zh-CN" sz="2000" b="1" strike="noStrike" noProof="1" smtClean="0">
                <a:solidFill>
                  <a:schemeClr val="bg1"/>
                </a:solidFill>
                <a:latin typeface="微软雅黑" panose="020B0503020204020204" charset="-122"/>
                <a:ea typeface="微软雅黑" panose="020B0503020204020204" charset="-122"/>
              </a:rPr>
              <a:t>）</a:t>
            </a:r>
            <a:endParaRPr lang="zh-CN" sz="2000" b="1" strike="noStrike" noProof="1" smtClean="0">
              <a:solidFill>
                <a:schemeClr val="bg1"/>
              </a:solidFill>
              <a:latin typeface="微软雅黑" panose="020B0503020204020204" charset="-122"/>
              <a:ea typeface="微软雅黑" panose="020B0503020204020204" charset="-122"/>
            </a:endParaRPr>
          </a:p>
        </p:txBody>
      </p:sp>
      <p:sp>
        <p:nvSpPr>
          <p:cNvPr id="10" name="矩形 9"/>
          <p:cNvSpPr/>
          <p:nvPr/>
        </p:nvSpPr>
        <p:spPr>
          <a:xfrm>
            <a:off x="922973" y="4128135"/>
            <a:ext cx="2749550" cy="519113"/>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130000"/>
              </a:lnSpc>
            </a:pPr>
            <a:r>
              <a:rPr lang="en-US" altLang="zh-CN" sz="2400" b="1" strike="noStrike" noProof="1" smtClean="0">
                <a:solidFill>
                  <a:srgbClr val="FFC000"/>
                </a:solidFill>
                <a:latin typeface="微软雅黑" panose="020B0503020204020204" charset="-122"/>
                <a:ea typeface="微软雅黑" panose="020B0503020204020204" charset="-122"/>
              </a:rPr>
              <a:t>   </a:t>
            </a:r>
            <a:r>
              <a:rPr lang="zh-CN" altLang="en-US" sz="2400" b="1" strike="noStrike" noProof="1" smtClean="0">
                <a:solidFill>
                  <a:srgbClr val="FFC000"/>
                </a:solidFill>
                <a:latin typeface="微软雅黑" panose="020B0503020204020204" charset="-122"/>
                <a:ea typeface="微软雅黑" panose="020B0503020204020204" charset="-122"/>
              </a:rPr>
              <a:t>专利</a:t>
            </a:r>
            <a:r>
              <a:rPr lang="zh-CN" sz="2400" b="1" strike="noStrike" noProof="1" smtClean="0">
                <a:solidFill>
                  <a:schemeClr val="bg1"/>
                </a:solidFill>
                <a:latin typeface="微软雅黑" panose="020B0503020204020204" charset="-122"/>
                <a:ea typeface="微软雅黑" panose="020B0503020204020204" charset="-122"/>
                <a:sym typeface="+mn-ea"/>
              </a:rPr>
              <a:t>全文</a:t>
            </a:r>
            <a:endParaRPr lang="zh-CN" altLang="en-US" sz="2400" b="1" strike="noStrike" noProof="1" smtClean="0">
              <a:solidFill>
                <a:srgbClr val="FFC000"/>
              </a:solidFill>
              <a:latin typeface="微软雅黑" panose="020B0503020204020204" charset="-122"/>
              <a:ea typeface="微软雅黑" panose="020B0503020204020204" charset="-122"/>
            </a:endParaRPr>
          </a:p>
        </p:txBody>
      </p:sp>
      <p:sp>
        <p:nvSpPr>
          <p:cNvPr id="11" name="矩形 10"/>
          <p:cNvSpPr/>
          <p:nvPr/>
        </p:nvSpPr>
        <p:spPr>
          <a:xfrm>
            <a:off x="3721735" y="4128135"/>
            <a:ext cx="2583180" cy="519430"/>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130000"/>
              </a:lnSpc>
            </a:pPr>
            <a:r>
              <a:rPr lang="en-US" altLang="zh-CN" sz="2400" b="1" strike="noStrike" noProof="1" smtClean="0">
                <a:solidFill>
                  <a:schemeClr val="bg1"/>
                </a:solidFill>
                <a:latin typeface="微软雅黑" panose="020B0503020204020204" charset="-122"/>
                <a:ea typeface="微软雅黑" panose="020B0503020204020204" charset="-122"/>
              </a:rPr>
              <a:t>   </a:t>
            </a:r>
            <a:r>
              <a:rPr lang="zh-CN" altLang="en-US" sz="2400" b="1" strike="noStrike" noProof="1" smtClean="0">
                <a:solidFill>
                  <a:schemeClr val="bg1"/>
                </a:solidFill>
                <a:latin typeface="微软雅黑" panose="020B0503020204020204" charset="-122"/>
                <a:ea typeface="微软雅黑" panose="020B0503020204020204" charset="-122"/>
              </a:rPr>
              <a:t>科技</a:t>
            </a:r>
            <a:r>
              <a:rPr lang="zh-CN" altLang="en-US" sz="2400" b="1" strike="noStrike" noProof="1" smtClean="0">
                <a:solidFill>
                  <a:srgbClr val="FFC000"/>
                </a:solidFill>
                <a:latin typeface="微软雅黑" panose="020B0503020204020204" charset="-122"/>
                <a:ea typeface="微软雅黑" panose="020B0503020204020204" charset="-122"/>
              </a:rPr>
              <a:t>成果</a:t>
            </a:r>
            <a:endParaRPr lang="zh-CN" altLang="en-US" sz="2400" b="1" strike="noStrike" noProof="1" smtClean="0">
              <a:solidFill>
                <a:srgbClr val="FFC000"/>
              </a:solidFill>
              <a:latin typeface="微软雅黑" panose="020B0503020204020204" charset="-122"/>
              <a:ea typeface="微软雅黑" panose="020B0503020204020204" charset="-122"/>
            </a:endParaRPr>
          </a:p>
        </p:txBody>
      </p:sp>
      <p:sp>
        <p:nvSpPr>
          <p:cNvPr id="12" name="矩形 11"/>
          <p:cNvSpPr/>
          <p:nvPr/>
        </p:nvSpPr>
        <p:spPr>
          <a:xfrm>
            <a:off x="903288" y="4778693"/>
            <a:ext cx="2749550" cy="519113"/>
          </a:xfrm>
          <a:prstGeom prst="rect">
            <a:avLst/>
          </a:prstGeom>
          <a:gradFill>
            <a:gsLst>
              <a:gs pos="0">
                <a:srgbClr val="007BD3"/>
              </a:gs>
              <a:gs pos="100000">
                <a:srgbClr val="03437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lnSpc>
                <a:spcPct val="130000"/>
              </a:lnSpc>
            </a:pPr>
            <a:r>
              <a:rPr lang="en-US" altLang="zh-CN" sz="2400" b="1" strike="noStrike" noProof="1" smtClean="0">
                <a:solidFill>
                  <a:schemeClr val="bg1"/>
                </a:solidFill>
                <a:latin typeface="微软雅黑" panose="020B0503020204020204" charset="-122"/>
                <a:ea typeface="微软雅黑" panose="020B0503020204020204" charset="-122"/>
              </a:rPr>
              <a:t>   </a:t>
            </a:r>
            <a:r>
              <a:rPr lang="zh-CN" altLang="en-US" sz="2400" b="1" strike="noStrike" noProof="1" smtClean="0">
                <a:solidFill>
                  <a:srgbClr val="FFC000"/>
                </a:solidFill>
                <a:latin typeface="微软雅黑" panose="020B0503020204020204" charset="-122"/>
                <a:ea typeface="微软雅黑" panose="020B0503020204020204" charset="-122"/>
              </a:rPr>
              <a:t>年鉴</a:t>
            </a:r>
            <a:endParaRPr lang="zh-CN" altLang="en-US" sz="2400" b="1" strike="noStrike" noProof="1" smtClean="0">
              <a:solidFill>
                <a:srgbClr val="FFC000"/>
              </a:solidFill>
              <a:latin typeface="微软雅黑" panose="020B0503020204020204" charset="-122"/>
              <a:ea typeface="微软雅黑" panose="020B0503020204020204" charset="-122"/>
            </a:endParaRPr>
          </a:p>
        </p:txBody>
      </p:sp>
      <p:sp>
        <p:nvSpPr>
          <p:cNvPr id="18446" name="文本框 1"/>
          <p:cNvSpPr txBox="1"/>
          <p:nvPr/>
        </p:nvSpPr>
        <p:spPr>
          <a:xfrm>
            <a:off x="1220470" y="5550853"/>
            <a:ext cx="5232400" cy="352425"/>
          </a:xfrm>
          <a:prstGeom prst="rect">
            <a:avLst/>
          </a:prstGeom>
          <a:noFill/>
          <a:ln w="9525">
            <a:noFill/>
          </a:ln>
        </p:spPr>
        <p:txBody>
          <a:bodyPr wrap="square" anchor="t">
            <a:spAutoFit/>
          </a:bodyPr>
          <a:lstStyle/>
          <a:p>
            <a:r>
              <a:rPr lang="zh-CN" altLang="en-US" sz="1600">
                <a:latin typeface="微软雅黑" panose="020B0503020204020204" charset="-122"/>
                <a:ea typeface="微软雅黑" panose="020B0503020204020204" charset="-122"/>
              </a:rPr>
              <a:t>注：</a:t>
            </a:r>
            <a:r>
              <a:rPr lang="en-US" altLang="zh-CN" sz="1600">
                <a:latin typeface="微软雅黑" panose="020B0503020204020204" charset="-122"/>
                <a:ea typeface="微软雅黑" panose="020B0503020204020204" charset="-122"/>
              </a:rPr>
              <a:t>CHKD</a:t>
            </a:r>
            <a:r>
              <a:rPr lang="zh-CN" altLang="en-US" sz="1600">
                <a:latin typeface="微软雅黑" panose="020B0503020204020204" charset="-122"/>
                <a:ea typeface="微软雅黑" panose="020B0503020204020204" charset="-122"/>
              </a:rPr>
              <a:t>标准数据库为题录库，其余全部为全文</a:t>
            </a:r>
            <a:endParaRPr lang="zh-CN" altLang="en-US" sz="1600">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2"/>
          <a:stretch>
            <a:fillRect/>
          </a:stretch>
        </p:blipFill>
        <p:spPr>
          <a:xfrm>
            <a:off x="6737985" y="2169160"/>
            <a:ext cx="5114925" cy="2819400"/>
          </a:xfrm>
          <a:prstGeom prst="rect">
            <a:avLst/>
          </a:prstGeom>
        </p:spPr>
      </p:pic>
    </p:spTree>
    <p:custDataLst>
      <p:tags r:id="rId3"/>
    </p:custDataLst>
  </p:cSld>
  <p:clrMapOvr>
    <a:masterClrMapping/>
  </p:clrMapOvr>
  <p:timing>
    <p:tnLst>
      <p:par>
        <p:cTn id="1" dur="indefinite" restart="never" nodeType="tmRoot"/>
      </p:par>
    </p:tnLst>
    <p:bldLst>
      <p:bldP spid="8" grpId="0" bldLvl="0" animBg="1"/>
      <p:bldP spid="9" grpId="0" bldLvl="0" animBg="1"/>
      <p:bldP spid="14" grpId="0" bldLvl="0" animBg="1"/>
      <p:bldP spid="15" grpId="0" bldLvl="0" animBg="1"/>
      <p:bldP spid="16" grpId="0" bldLvl="0" animBg="1"/>
      <p:bldP spid="17" grpId="0" bldLvl="0" animBg="1"/>
      <p:bldP spid="10" grpId="0" bldLvl="0" animBg="1"/>
      <p:bldP spid="11" grpId="0" bldLvl="0" animBg="1"/>
      <p:bldP spid="1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52400" y="880110"/>
            <a:ext cx="11887200" cy="5724525"/>
          </a:xfrm>
          <a:prstGeom prst="rect">
            <a:avLst/>
          </a:prstGeom>
        </p:spPr>
      </p:pic>
      <p:grpSp>
        <p:nvGrpSpPr>
          <p:cNvPr id="2" name="Group 2"/>
          <p:cNvGrpSpPr/>
          <p:nvPr/>
        </p:nvGrpSpPr>
        <p:grpSpPr>
          <a:xfrm flipV="1">
            <a:off x="4233" y="332317"/>
            <a:ext cx="11324167" cy="575733"/>
            <a:chOff x="0" y="0"/>
            <a:chExt cx="8504452" cy="310344"/>
          </a:xfrm>
        </p:grpSpPr>
        <p:grpSp>
          <p:nvGrpSpPr>
            <p:cNvPr id="5" name="Group 3"/>
            <p:cNvGrpSpPr/>
            <p:nvPr/>
          </p:nvGrpSpPr>
          <p:grpSpPr>
            <a:xfrm>
              <a:off x="0" y="0"/>
              <a:ext cx="8504452" cy="310344"/>
              <a:chOff x="0" y="0"/>
              <a:chExt cx="6395318" cy="620688"/>
            </a:xfrm>
          </p:grpSpPr>
          <p:sp>
            <p:nvSpPr>
              <p:cNvPr id="6" name="平行四边形 21"/>
              <p:cNvSpPr/>
              <p:nvPr/>
            </p:nvSpPr>
            <p:spPr>
              <a:xfrm flipH="1">
                <a:off x="0" y="0"/>
                <a:ext cx="6395318" cy="620688"/>
              </a:xfrm>
              <a:prstGeom prst="parallelogram">
                <a:avLst>
                  <a:gd name="adj" fmla="val 44501"/>
                </a:avLst>
              </a:prstGeom>
              <a:solidFill>
                <a:srgbClr val="85DFFF"/>
              </a:solidFill>
              <a:ln w="9525">
                <a:noFill/>
              </a:ln>
            </p:spPr>
            <p:txBody>
              <a:bodyPr anchor="ctr"/>
              <a:lstStyle/>
              <a:p>
                <a:pPr lvl="0" eaLnBrk="0" hangingPunct="0"/>
                <a:endParaRPr lang="zh-CN" altLang="en-US" sz="2400" dirty="0">
                  <a:solidFill>
                    <a:srgbClr val="FFFFFF"/>
                  </a:solidFill>
                  <a:latin typeface="Arial" panose="020B0604020202020204" charset="-116"/>
                  <a:ea typeface="微软雅黑" panose="020B0503020204020204" charset="-122"/>
                </a:endParaRPr>
              </a:p>
            </p:txBody>
          </p:sp>
          <p:sp>
            <p:nvSpPr>
              <p:cNvPr id="7" name="矩形 22"/>
              <p:cNvSpPr/>
              <p:nvPr/>
            </p:nvSpPr>
            <p:spPr>
              <a:xfrm>
                <a:off x="0" y="0"/>
                <a:ext cx="459891" cy="620688"/>
              </a:xfrm>
              <a:prstGeom prst="rect">
                <a:avLst/>
              </a:prstGeom>
              <a:solidFill>
                <a:srgbClr val="85DFFF"/>
              </a:solidFill>
              <a:ln w="9525">
                <a:noFill/>
              </a:ln>
            </p:spPr>
            <p:txBody>
              <a:bodyPr anchor="ctr"/>
              <a:lstStyle/>
              <a:p>
                <a:pPr lvl="0" eaLnBrk="0" hangingPunct="0"/>
                <a:r>
                  <a:rPr lang="zh-CN" altLang="en-US" sz="4265" dirty="0">
                    <a:solidFill>
                      <a:srgbClr val="FFFFFF"/>
                    </a:solidFill>
                    <a:latin typeface="Arial" panose="020B0604020202020204" charset="-116"/>
                    <a:ea typeface="微软雅黑" panose="020B0503020204020204" charset="-122"/>
                  </a:rPr>
                  <a:t>  </a:t>
                </a:r>
                <a:endParaRPr lang="zh-CN" altLang="en-US" sz="3735" dirty="0">
                  <a:latin typeface="Arial" panose="020B0604020202020204" charset="-116"/>
                  <a:ea typeface="宋体" panose="02010600030101010101" pitchFamily="2" charset="-122"/>
                </a:endParaRPr>
              </a:p>
            </p:txBody>
          </p:sp>
        </p:grpSp>
        <p:sp>
          <p:nvSpPr>
            <p:cNvPr id="8" name="平行四边形 20"/>
            <p:cNvSpPr/>
            <p:nvPr/>
          </p:nvSpPr>
          <p:spPr>
            <a:xfrm flipH="1" flipV="1">
              <a:off x="327031" y="0"/>
              <a:ext cx="7884368" cy="310344"/>
            </a:xfrm>
            <a:prstGeom prst="parallelogram">
              <a:avLst>
                <a:gd name="adj" fmla="val 44459"/>
              </a:avLst>
            </a:prstGeom>
            <a:solidFill>
              <a:srgbClr val="85DFFF"/>
            </a:solidFill>
            <a:ln w="9525">
              <a:noFill/>
            </a:ln>
          </p:spPr>
          <p:txBody>
            <a:bodyPr anchor="ctr"/>
            <a:lstStyle/>
            <a:p>
              <a:pPr lvl="0" eaLnBrk="0" hangingPunct="0"/>
              <a:endParaRPr lang="zh-CN" altLang="en-US" sz="2400" dirty="0">
                <a:solidFill>
                  <a:srgbClr val="FFFFFF"/>
                </a:solidFill>
                <a:latin typeface="Arial" panose="020B0604020202020204" charset="-116"/>
                <a:ea typeface="微软雅黑" panose="020B0503020204020204" charset="-122"/>
              </a:endParaRPr>
            </a:p>
          </p:txBody>
        </p:sp>
      </p:grpSp>
      <p:sp>
        <p:nvSpPr>
          <p:cNvPr id="30724" name="矩形 3"/>
          <p:cNvSpPr/>
          <p:nvPr/>
        </p:nvSpPr>
        <p:spPr>
          <a:xfrm>
            <a:off x="177800" y="880110"/>
            <a:ext cx="2125980" cy="5039995"/>
          </a:xfrm>
          <a:prstGeom prst="rect">
            <a:avLst/>
          </a:prstGeom>
          <a:noFill/>
          <a:ln w="25400" cap="flat" cmpd="sng">
            <a:solidFill>
              <a:srgbClr val="FF0000"/>
            </a:solidFill>
            <a:prstDash val="solid"/>
            <a:miter/>
            <a:headEnd type="none" w="med" len="med"/>
            <a:tailEnd type="none" w="med" len="med"/>
          </a:ln>
        </p:spPr>
        <p:txBody>
          <a:bodyPr vert="horz" wrap="square" anchor="ctr"/>
          <a:lstStyle/>
          <a:p>
            <a:pPr lvl="0" algn="ctr" eaLnBrk="1" hangingPunct="1"/>
            <a:endParaRPr lang="zh-CN" altLang="en-US" sz="2400" dirty="0">
              <a:solidFill>
                <a:srgbClr val="FFFFFF"/>
              </a:solidFill>
              <a:latin typeface="Calibri" panose="020F0502020204030204" pitchFamily="2" charset="-128"/>
              <a:ea typeface="宋体" panose="02010600030101010101" pitchFamily="2" charset="-122"/>
            </a:endParaRPr>
          </a:p>
        </p:txBody>
      </p:sp>
      <p:sp>
        <p:nvSpPr>
          <p:cNvPr id="18" name="文本框 17"/>
          <p:cNvSpPr txBox="1"/>
          <p:nvPr>
            <p:custDataLst>
              <p:tags r:id="rId2"/>
            </p:custDataLst>
          </p:nvPr>
        </p:nvSpPr>
        <p:spPr>
          <a:xfrm>
            <a:off x="177801" y="234239"/>
            <a:ext cx="10954459" cy="796011"/>
          </a:xfrm>
          <a:prstGeom prst="rect">
            <a:avLst/>
          </a:prstGeom>
        </p:spPr>
        <p:txBody>
          <a:bodyPr vert="horz" lIns="91440" tIns="45720" rIns="91440" bIns="45720" rtlCol="0" anchor="ctr">
            <a:normAutofit/>
          </a:bodyPr>
          <a:lstStyle>
            <a:lvl1pPr defTabSz="685800">
              <a:lnSpc>
                <a:spcPct val="90000"/>
              </a:lnSpc>
              <a:spcBef>
                <a:spcPct val="0"/>
              </a:spcBef>
              <a:buNone/>
              <a:defRPr sz="3200" b="0" i="0" baseline="0">
                <a:solidFill>
                  <a:schemeClr val="accent1"/>
                </a:solidFill>
                <a:effectLst/>
                <a:latin typeface="+mj-lt"/>
                <a:ea typeface="+mj-ea"/>
                <a:cs typeface="+mj-cs"/>
              </a:defRPr>
            </a:lvl1pPr>
          </a:lstStyle>
          <a:p>
            <a:r>
              <a:rPr dirty="0">
                <a:sym typeface="+mn-ea"/>
              </a:rPr>
              <a:t>CHKD科研应用案例及</a:t>
            </a:r>
            <a:r>
              <a:rPr lang="zh-CN" dirty="0">
                <a:sym typeface="+mn-ea"/>
              </a:rPr>
              <a:t>选题</a:t>
            </a:r>
            <a:r>
              <a:rPr dirty="0">
                <a:sym typeface="+mn-ea"/>
              </a:rPr>
              <a:t>技巧</a:t>
            </a:r>
            <a:endParaRPr lang="zh-CN" altLang="en-US" dirty="0"/>
          </a:p>
        </p:txBody>
      </p:sp>
      <p:sp>
        <p:nvSpPr>
          <p:cNvPr id="19" name="文本框 18"/>
          <p:cNvSpPr txBox="1"/>
          <p:nvPr>
            <p:custDataLst>
              <p:tags r:id="rId3"/>
            </p:custDataLst>
          </p:nvPr>
        </p:nvSpPr>
        <p:spPr>
          <a:xfrm>
            <a:off x="6041390" y="346710"/>
            <a:ext cx="5287645" cy="852170"/>
          </a:xfrm>
          <a:prstGeom prst="rect">
            <a:avLst/>
          </a:prstGeom>
          <a:noFill/>
        </p:spPr>
        <p:txBody>
          <a:bodyPr wrap="square" rtlCol="0" anchor="t" anchorCtr="0">
            <a:noAutofit/>
          </a:bodyPr>
          <a:lstStyle/>
          <a:p>
            <a:pPr algn="ctr"/>
            <a:r>
              <a:rPr lang="zh-CN" altLang="en-US" sz="2800" dirty="0">
                <a:solidFill>
                  <a:sysClr val="window" lastClr="FFFFFF">
                    <a:lumMod val="50000"/>
                  </a:sysClr>
                </a:solidFill>
                <a:sym typeface="+mn-ea"/>
              </a:rPr>
              <a:t>从现实应用中选题</a:t>
            </a:r>
            <a:r>
              <a:rPr lang="en-US" altLang="zh-CN" sz="2800" dirty="0">
                <a:solidFill>
                  <a:sysClr val="window" lastClr="FFFFFF">
                    <a:lumMod val="50000"/>
                  </a:sysClr>
                </a:solidFill>
                <a:sym typeface="+mn-ea"/>
              </a:rPr>
              <a:t>——</a:t>
            </a:r>
            <a:r>
              <a:rPr lang="zh-CN" altLang="en-US" sz="2800" dirty="0">
                <a:solidFill>
                  <a:sysClr val="window" lastClr="FFFFFF">
                    <a:lumMod val="50000"/>
                  </a:sysClr>
                </a:solidFill>
                <a:sym typeface="+mn-ea"/>
              </a:rPr>
              <a:t>知网节</a:t>
            </a:r>
            <a:endParaRPr lang="zh-CN" altLang="en-US" sz="2800" dirty="0">
              <a:solidFill>
                <a:sysClr val="window" lastClr="FFFFFF">
                  <a:lumMod val="50000"/>
                </a:sysClr>
              </a:solidFill>
              <a:sym typeface="+mn-ea"/>
            </a:endParaRPr>
          </a:p>
        </p:txBody>
      </p:sp>
    </p:spTree>
  </p:cSld>
  <p:clrMapOvr>
    <a:masterClrMapping/>
  </p:clrMapOvr>
  <p:timing>
    <p:tnLst>
      <p:par>
        <p:cTn id="1" dur="indefinite" restart="never" nodeType="tmRoot"/>
      </p:par>
    </p:tnLst>
    <p:bldLst>
      <p:bldP spid="3072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29260" y="717550"/>
            <a:ext cx="11696700" cy="5705475"/>
          </a:xfrm>
          <a:prstGeom prst="rect">
            <a:avLst/>
          </a:prstGeom>
        </p:spPr>
      </p:pic>
      <p:sp>
        <p:nvSpPr>
          <p:cNvPr id="14" name="矩形 3"/>
          <p:cNvSpPr/>
          <p:nvPr/>
        </p:nvSpPr>
        <p:spPr>
          <a:xfrm>
            <a:off x="5657850" y="1351915"/>
            <a:ext cx="3743325" cy="664210"/>
          </a:xfrm>
          <a:prstGeom prst="rect">
            <a:avLst/>
          </a:prstGeom>
          <a:noFill/>
          <a:ln w="25400" cap="flat" cmpd="sng">
            <a:solidFill>
              <a:srgbClr val="FF0000"/>
            </a:solidFill>
            <a:prstDash val="solid"/>
            <a:miter/>
            <a:headEnd type="none" w="med" len="med"/>
            <a:tailEnd type="none" w="med" len="med"/>
          </a:ln>
        </p:spPr>
        <p:txBody>
          <a:bodyPr vert="horz" wrap="square" anchor="ctr"/>
          <a:lstStyle/>
          <a:p>
            <a:pPr lvl="0" algn="ctr" eaLnBrk="1" hangingPunct="1"/>
            <a:endParaRPr lang="zh-CN" altLang="en-US" sz="2400" dirty="0">
              <a:solidFill>
                <a:srgbClr val="FFFFFF"/>
              </a:solidFill>
              <a:latin typeface="Calibri" panose="020F0502020204030204" pitchFamily="2" charset="-128"/>
              <a:ea typeface="宋体" panose="02010600030101010101" pitchFamily="2" charset="-122"/>
            </a:endParaRPr>
          </a:p>
        </p:txBody>
      </p:sp>
      <p:pic>
        <p:nvPicPr>
          <p:cNvPr id="4" name="图片 3"/>
          <p:cNvPicPr>
            <a:picLocks noChangeAspect="1"/>
          </p:cNvPicPr>
          <p:nvPr/>
        </p:nvPicPr>
        <p:blipFill>
          <a:blip r:embed="rId2"/>
          <a:stretch>
            <a:fillRect/>
          </a:stretch>
        </p:blipFill>
        <p:spPr>
          <a:xfrm>
            <a:off x="290830" y="717550"/>
            <a:ext cx="11610975" cy="5800725"/>
          </a:xfrm>
          <a:prstGeom prst="rect">
            <a:avLst/>
          </a:prstGeom>
        </p:spPr>
      </p:pic>
      <p:pic>
        <p:nvPicPr>
          <p:cNvPr id="5" name="图片 4"/>
          <p:cNvPicPr>
            <a:picLocks noChangeAspect="1"/>
          </p:cNvPicPr>
          <p:nvPr/>
        </p:nvPicPr>
        <p:blipFill>
          <a:blip r:embed="rId3"/>
          <a:stretch>
            <a:fillRect/>
          </a:stretch>
        </p:blipFill>
        <p:spPr>
          <a:xfrm>
            <a:off x="-217805" y="903605"/>
            <a:ext cx="12223750" cy="5614670"/>
          </a:xfrm>
          <a:prstGeom prst="rect">
            <a:avLst/>
          </a:prstGeom>
        </p:spPr>
      </p:pic>
      <p:grpSp>
        <p:nvGrpSpPr>
          <p:cNvPr id="6" name="Group 2"/>
          <p:cNvGrpSpPr/>
          <p:nvPr/>
        </p:nvGrpSpPr>
        <p:grpSpPr>
          <a:xfrm flipV="1">
            <a:off x="4233" y="332317"/>
            <a:ext cx="11324167" cy="575733"/>
            <a:chOff x="0" y="0"/>
            <a:chExt cx="8504452" cy="310344"/>
          </a:xfrm>
        </p:grpSpPr>
        <p:grpSp>
          <p:nvGrpSpPr>
            <p:cNvPr id="7" name="Group 3"/>
            <p:cNvGrpSpPr/>
            <p:nvPr/>
          </p:nvGrpSpPr>
          <p:grpSpPr>
            <a:xfrm>
              <a:off x="0" y="0"/>
              <a:ext cx="8504452" cy="310344"/>
              <a:chOff x="0" y="0"/>
              <a:chExt cx="6395318" cy="620688"/>
            </a:xfrm>
          </p:grpSpPr>
          <p:sp>
            <p:nvSpPr>
              <p:cNvPr id="8" name="平行四边形 21"/>
              <p:cNvSpPr/>
              <p:nvPr/>
            </p:nvSpPr>
            <p:spPr>
              <a:xfrm flipH="1">
                <a:off x="0" y="0"/>
                <a:ext cx="6395318" cy="620688"/>
              </a:xfrm>
              <a:prstGeom prst="parallelogram">
                <a:avLst>
                  <a:gd name="adj" fmla="val 44501"/>
                </a:avLst>
              </a:prstGeom>
              <a:solidFill>
                <a:srgbClr val="85DFFF"/>
              </a:solidFill>
              <a:ln w="9525">
                <a:noFill/>
              </a:ln>
            </p:spPr>
            <p:txBody>
              <a:bodyPr anchor="ctr"/>
              <a:lstStyle/>
              <a:p>
                <a:pPr lvl="0" eaLnBrk="0" hangingPunct="0"/>
                <a:endParaRPr lang="zh-CN" altLang="en-US" sz="2400" dirty="0">
                  <a:solidFill>
                    <a:srgbClr val="FFFFFF"/>
                  </a:solidFill>
                  <a:latin typeface="Arial" panose="020B0604020202020204" charset="-116"/>
                  <a:ea typeface="微软雅黑" panose="020B0503020204020204" charset="-122"/>
                </a:endParaRPr>
              </a:p>
            </p:txBody>
          </p:sp>
          <p:sp>
            <p:nvSpPr>
              <p:cNvPr id="9" name="矩形 22"/>
              <p:cNvSpPr/>
              <p:nvPr/>
            </p:nvSpPr>
            <p:spPr>
              <a:xfrm>
                <a:off x="0" y="0"/>
                <a:ext cx="459891" cy="620688"/>
              </a:xfrm>
              <a:prstGeom prst="rect">
                <a:avLst/>
              </a:prstGeom>
              <a:solidFill>
                <a:srgbClr val="85DFFF"/>
              </a:solidFill>
              <a:ln w="9525">
                <a:noFill/>
              </a:ln>
            </p:spPr>
            <p:txBody>
              <a:bodyPr anchor="ctr"/>
              <a:lstStyle/>
              <a:p>
                <a:pPr lvl="0" eaLnBrk="0" hangingPunct="0"/>
                <a:r>
                  <a:rPr lang="zh-CN" altLang="en-US" sz="4265" dirty="0">
                    <a:solidFill>
                      <a:srgbClr val="FFFFFF"/>
                    </a:solidFill>
                    <a:latin typeface="Arial" panose="020B0604020202020204" charset="-116"/>
                    <a:ea typeface="微软雅黑" panose="020B0503020204020204" charset="-122"/>
                  </a:rPr>
                  <a:t>  </a:t>
                </a:r>
                <a:endParaRPr lang="zh-CN" altLang="en-US" sz="3735" dirty="0">
                  <a:latin typeface="Arial" panose="020B0604020202020204" charset="-116"/>
                  <a:ea typeface="宋体" panose="02010600030101010101" pitchFamily="2" charset="-122"/>
                </a:endParaRPr>
              </a:p>
            </p:txBody>
          </p:sp>
        </p:grpSp>
        <p:sp>
          <p:nvSpPr>
            <p:cNvPr id="10" name="平行四边形 20"/>
            <p:cNvSpPr/>
            <p:nvPr/>
          </p:nvSpPr>
          <p:spPr>
            <a:xfrm flipH="1" flipV="1">
              <a:off x="327031" y="0"/>
              <a:ext cx="7884368" cy="310344"/>
            </a:xfrm>
            <a:prstGeom prst="parallelogram">
              <a:avLst>
                <a:gd name="adj" fmla="val 44459"/>
              </a:avLst>
            </a:prstGeom>
            <a:solidFill>
              <a:srgbClr val="85DFFF"/>
            </a:solidFill>
            <a:ln w="9525">
              <a:noFill/>
            </a:ln>
          </p:spPr>
          <p:txBody>
            <a:bodyPr anchor="ctr"/>
            <a:lstStyle/>
            <a:p>
              <a:pPr lvl="0" eaLnBrk="0" hangingPunct="0"/>
              <a:endParaRPr lang="zh-CN" altLang="en-US" sz="2400" dirty="0">
                <a:solidFill>
                  <a:srgbClr val="FFFFFF"/>
                </a:solidFill>
                <a:latin typeface="Arial" panose="020B0604020202020204" charset="-116"/>
                <a:ea typeface="微软雅黑" panose="020B0503020204020204" charset="-122"/>
              </a:endParaRPr>
            </a:p>
          </p:txBody>
        </p:sp>
      </p:grpSp>
      <p:sp>
        <p:nvSpPr>
          <p:cNvPr id="19" name="文本框 18"/>
          <p:cNvSpPr txBox="1"/>
          <p:nvPr>
            <p:custDataLst>
              <p:tags r:id="rId4"/>
            </p:custDataLst>
          </p:nvPr>
        </p:nvSpPr>
        <p:spPr>
          <a:xfrm>
            <a:off x="6041390" y="346710"/>
            <a:ext cx="4895850" cy="852170"/>
          </a:xfrm>
          <a:prstGeom prst="rect">
            <a:avLst/>
          </a:prstGeom>
          <a:noFill/>
        </p:spPr>
        <p:txBody>
          <a:bodyPr wrap="square" rtlCol="0" anchor="t" anchorCtr="0">
            <a:noAutofit/>
          </a:bodyPr>
          <a:lstStyle/>
          <a:p>
            <a:pPr algn="ctr"/>
            <a:r>
              <a:rPr lang="zh-CN" altLang="en-US" sz="2800" dirty="0">
                <a:solidFill>
                  <a:sysClr val="window" lastClr="FFFFFF">
                    <a:lumMod val="50000"/>
                  </a:sysClr>
                </a:solidFill>
                <a:sym typeface="+mn-ea"/>
              </a:rPr>
              <a:t>从现实应用中选题</a:t>
            </a:r>
            <a:r>
              <a:rPr lang="en-US" altLang="zh-CN" sz="2800" dirty="0">
                <a:solidFill>
                  <a:sysClr val="window" lastClr="FFFFFF">
                    <a:lumMod val="50000"/>
                  </a:sysClr>
                </a:solidFill>
                <a:sym typeface="+mn-ea"/>
              </a:rPr>
              <a:t>——</a:t>
            </a:r>
            <a:r>
              <a:rPr lang="zh-CN" altLang="en-US" sz="2800" dirty="0">
                <a:solidFill>
                  <a:sysClr val="window" lastClr="FFFFFF">
                    <a:lumMod val="50000"/>
                  </a:sysClr>
                </a:solidFill>
                <a:sym typeface="+mn-ea"/>
              </a:rPr>
              <a:t>知网节</a:t>
            </a:r>
            <a:endParaRPr lang="zh-CN" altLang="en-US" sz="2800" dirty="0">
              <a:solidFill>
                <a:sysClr val="window" lastClr="FFFFFF">
                  <a:lumMod val="50000"/>
                </a:sysClr>
              </a:solidFill>
              <a:sym typeface="+mn-ea"/>
            </a:endParaRPr>
          </a:p>
        </p:txBody>
      </p:sp>
      <p:sp>
        <p:nvSpPr>
          <p:cNvPr id="18" name="文本框 17"/>
          <p:cNvSpPr txBox="1"/>
          <p:nvPr>
            <p:custDataLst>
              <p:tags r:id="rId5"/>
            </p:custDataLst>
          </p:nvPr>
        </p:nvSpPr>
        <p:spPr>
          <a:xfrm>
            <a:off x="119381" y="332029"/>
            <a:ext cx="10954459" cy="796011"/>
          </a:xfrm>
          <a:prstGeom prst="rect">
            <a:avLst/>
          </a:prstGeom>
        </p:spPr>
        <p:txBody>
          <a:bodyPr vert="horz" lIns="91440" tIns="45720" rIns="91440" bIns="45720" rtlCol="0" anchor="ctr">
            <a:normAutofit/>
          </a:bodyPr>
          <a:lstStyle>
            <a:lvl1pPr defTabSz="685800">
              <a:lnSpc>
                <a:spcPct val="90000"/>
              </a:lnSpc>
              <a:spcBef>
                <a:spcPct val="0"/>
              </a:spcBef>
              <a:buNone/>
              <a:defRPr sz="3200" b="0" i="0" baseline="0">
                <a:solidFill>
                  <a:schemeClr val="accent1"/>
                </a:solidFill>
                <a:effectLst/>
                <a:latin typeface="+mj-lt"/>
                <a:ea typeface="+mj-ea"/>
                <a:cs typeface="+mj-cs"/>
              </a:defRPr>
            </a:lvl1pPr>
          </a:lstStyle>
          <a:p>
            <a:r>
              <a:rPr lang="zh-CN" altLang="en-US" dirty="0">
                <a:sym typeface="+mn-ea"/>
              </a:rPr>
              <a:t> </a:t>
            </a:r>
            <a:r>
              <a:rPr dirty="0">
                <a:sym typeface="+mn-ea"/>
              </a:rPr>
              <a:t>CHKD科研应用案例及</a:t>
            </a:r>
            <a:r>
              <a:rPr lang="zh-CN" dirty="0">
                <a:sym typeface="+mn-ea"/>
              </a:rPr>
              <a:t>选题</a:t>
            </a:r>
            <a:r>
              <a:rPr dirty="0">
                <a:sym typeface="+mn-ea"/>
              </a:rPr>
              <a:t>技巧</a:t>
            </a:r>
            <a:endParaRPr lang="zh-CN" altLang="en-US" dirty="0"/>
          </a:p>
        </p:txBody>
      </p:sp>
    </p:spTree>
  </p:cSld>
  <p:clrMapOvr>
    <a:masterClrMapping/>
  </p:clrMapOvr>
  <p:timing>
    <p:tnLst>
      <p:par>
        <p:cTn id="1" dur="indefinite" restart="never" nodeType="tmRoot"/>
      </p:par>
    </p:tnLst>
    <p:bldLst>
      <p:bldP spid="1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57810" y="700405"/>
            <a:ext cx="11515725" cy="5457825"/>
          </a:xfrm>
          <a:prstGeom prst="rect">
            <a:avLst/>
          </a:prstGeom>
        </p:spPr>
      </p:pic>
      <p:grpSp>
        <p:nvGrpSpPr>
          <p:cNvPr id="3" name="Group 2"/>
          <p:cNvGrpSpPr/>
          <p:nvPr/>
        </p:nvGrpSpPr>
        <p:grpSpPr>
          <a:xfrm flipV="1">
            <a:off x="4233" y="332317"/>
            <a:ext cx="11324167" cy="575733"/>
            <a:chOff x="0" y="0"/>
            <a:chExt cx="8504452" cy="310344"/>
          </a:xfrm>
        </p:grpSpPr>
        <p:grpSp>
          <p:nvGrpSpPr>
            <p:cNvPr id="4" name="Group 3"/>
            <p:cNvGrpSpPr/>
            <p:nvPr/>
          </p:nvGrpSpPr>
          <p:grpSpPr>
            <a:xfrm>
              <a:off x="0" y="0"/>
              <a:ext cx="8504452" cy="310344"/>
              <a:chOff x="0" y="0"/>
              <a:chExt cx="6395318" cy="620688"/>
            </a:xfrm>
          </p:grpSpPr>
          <p:sp>
            <p:nvSpPr>
              <p:cNvPr id="6" name="平行四边形 21"/>
              <p:cNvSpPr/>
              <p:nvPr/>
            </p:nvSpPr>
            <p:spPr>
              <a:xfrm flipH="1">
                <a:off x="0" y="0"/>
                <a:ext cx="6395318" cy="620688"/>
              </a:xfrm>
              <a:prstGeom prst="parallelogram">
                <a:avLst>
                  <a:gd name="adj" fmla="val 44501"/>
                </a:avLst>
              </a:prstGeom>
              <a:solidFill>
                <a:srgbClr val="85DFFF"/>
              </a:solidFill>
              <a:ln w="9525">
                <a:noFill/>
              </a:ln>
            </p:spPr>
            <p:txBody>
              <a:bodyPr anchor="ctr"/>
              <a:lstStyle/>
              <a:p>
                <a:pPr lvl="0" eaLnBrk="0" hangingPunct="0"/>
                <a:endParaRPr lang="zh-CN" altLang="en-US" sz="2400" dirty="0">
                  <a:solidFill>
                    <a:srgbClr val="FFFFFF"/>
                  </a:solidFill>
                  <a:latin typeface="Arial" panose="020B0604020202020204" charset="-116"/>
                  <a:ea typeface="微软雅黑" panose="020B0503020204020204" charset="-122"/>
                </a:endParaRPr>
              </a:p>
            </p:txBody>
          </p:sp>
          <p:sp>
            <p:nvSpPr>
              <p:cNvPr id="7" name="矩形 22"/>
              <p:cNvSpPr/>
              <p:nvPr/>
            </p:nvSpPr>
            <p:spPr>
              <a:xfrm>
                <a:off x="0" y="0"/>
                <a:ext cx="459891" cy="620688"/>
              </a:xfrm>
              <a:prstGeom prst="rect">
                <a:avLst/>
              </a:prstGeom>
              <a:solidFill>
                <a:srgbClr val="85DFFF"/>
              </a:solidFill>
              <a:ln w="9525">
                <a:noFill/>
              </a:ln>
            </p:spPr>
            <p:txBody>
              <a:bodyPr anchor="ctr"/>
              <a:lstStyle/>
              <a:p>
                <a:pPr lvl="0" eaLnBrk="0" hangingPunct="0"/>
                <a:r>
                  <a:rPr lang="zh-CN" altLang="en-US" sz="4265" dirty="0">
                    <a:solidFill>
                      <a:srgbClr val="FFFFFF"/>
                    </a:solidFill>
                    <a:latin typeface="Arial" panose="020B0604020202020204" charset="-116"/>
                    <a:ea typeface="微软雅黑" panose="020B0503020204020204" charset="-122"/>
                  </a:rPr>
                  <a:t>  </a:t>
                </a:r>
                <a:endParaRPr lang="zh-CN" altLang="en-US" sz="3735" dirty="0">
                  <a:latin typeface="Arial" panose="020B0604020202020204" charset="-116"/>
                  <a:ea typeface="宋体" panose="02010600030101010101" pitchFamily="2" charset="-122"/>
                </a:endParaRPr>
              </a:p>
            </p:txBody>
          </p:sp>
        </p:grpSp>
        <p:sp>
          <p:nvSpPr>
            <p:cNvPr id="8" name="平行四边形 20"/>
            <p:cNvSpPr/>
            <p:nvPr/>
          </p:nvSpPr>
          <p:spPr>
            <a:xfrm flipH="1" flipV="1">
              <a:off x="327031" y="0"/>
              <a:ext cx="7884368" cy="310344"/>
            </a:xfrm>
            <a:prstGeom prst="parallelogram">
              <a:avLst>
                <a:gd name="adj" fmla="val 44459"/>
              </a:avLst>
            </a:prstGeom>
            <a:solidFill>
              <a:srgbClr val="85DFFF"/>
            </a:solidFill>
            <a:ln w="9525">
              <a:noFill/>
            </a:ln>
          </p:spPr>
          <p:txBody>
            <a:bodyPr anchor="ctr"/>
            <a:lstStyle/>
            <a:p>
              <a:pPr lvl="0" eaLnBrk="0" hangingPunct="0"/>
              <a:endParaRPr lang="zh-CN" altLang="en-US" sz="2400" dirty="0">
                <a:solidFill>
                  <a:srgbClr val="FFFFFF"/>
                </a:solidFill>
                <a:latin typeface="Arial" panose="020B0604020202020204" charset="-116"/>
                <a:ea typeface="微软雅黑" panose="020B0503020204020204" charset="-122"/>
              </a:endParaRPr>
            </a:p>
          </p:txBody>
        </p:sp>
      </p:grpSp>
      <p:sp>
        <p:nvSpPr>
          <p:cNvPr id="18" name="文本框 17"/>
          <p:cNvSpPr txBox="1"/>
          <p:nvPr>
            <p:custDataLst>
              <p:tags r:id="rId2"/>
            </p:custDataLst>
          </p:nvPr>
        </p:nvSpPr>
        <p:spPr>
          <a:xfrm>
            <a:off x="177801" y="234239"/>
            <a:ext cx="10954459" cy="796011"/>
          </a:xfrm>
          <a:prstGeom prst="rect">
            <a:avLst/>
          </a:prstGeom>
        </p:spPr>
        <p:txBody>
          <a:bodyPr vert="horz" lIns="91440" tIns="45720" rIns="91440" bIns="45720" rtlCol="0" anchor="ctr">
            <a:normAutofit/>
          </a:bodyPr>
          <a:lstStyle>
            <a:lvl1pPr defTabSz="685800">
              <a:lnSpc>
                <a:spcPct val="90000"/>
              </a:lnSpc>
              <a:spcBef>
                <a:spcPct val="0"/>
              </a:spcBef>
              <a:buNone/>
              <a:defRPr sz="3200" b="0" i="0" baseline="0">
                <a:solidFill>
                  <a:schemeClr val="accent1"/>
                </a:solidFill>
                <a:effectLst/>
                <a:latin typeface="+mj-lt"/>
                <a:ea typeface="+mj-ea"/>
                <a:cs typeface="+mj-cs"/>
              </a:defRPr>
            </a:lvl1pPr>
          </a:lstStyle>
          <a:p>
            <a:r>
              <a:rPr dirty="0">
                <a:sym typeface="+mn-ea"/>
              </a:rPr>
              <a:t>CHKD科研应用案例及</a:t>
            </a:r>
            <a:r>
              <a:rPr lang="zh-CN" dirty="0">
                <a:sym typeface="+mn-ea"/>
              </a:rPr>
              <a:t>选题</a:t>
            </a:r>
            <a:r>
              <a:rPr dirty="0">
                <a:sym typeface="+mn-ea"/>
              </a:rPr>
              <a:t>技巧</a:t>
            </a:r>
            <a:endParaRPr lang="zh-CN" altLang="en-US" dirty="0"/>
          </a:p>
        </p:txBody>
      </p:sp>
      <p:sp>
        <p:nvSpPr>
          <p:cNvPr id="19" name="文本框 18"/>
          <p:cNvSpPr txBox="1"/>
          <p:nvPr>
            <p:custDataLst>
              <p:tags r:id="rId3"/>
            </p:custDataLst>
          </p:nvPr>
        </p:nvSpPr>
        <p:spPr>
          <a:xfrm>
            <a:off x="6041390" y="346710"/>
            <a:ext cx="4895850" cy="852170"/>
          </a:xfrm>
          <a:prstGeom prst="rect">
            <a:avLst/>
          </a:prstGeom>
          <a:noFill/>
        </p:spPr>
        <p:txBody>
          <a:bodyPr wrap="square" rtlCol="0" anchor="t" anchorCtr="0">
            <a:noAutofit/>
          </a:bodyPr>
          <a:lstStyle/>
          <a:p>
            <a:pPr algn="ctr"/>
            <a:r>
              <a:rPr lang="zh-CN" altLang="en-US" sz="2800" dirty="0">
                <a:solidFill>
                  <a:sysClr val="window" lastClr="FFFFFF">
                    <a:lumMod val="50000"/>
                  </a:sysClr>
                </a:solidFill>
                <a:sym typeface="+mn-ea"/>
              </a:rPr>
              <a:t>从现实应用中选题</a:t>
            </a:r>
            <a:r>
              <a:rPr lang="en-US" altLang="zh-CN" sz="2800" dirty="0">
                <a:solidFill>
                  <a:sysClr val="window" lastClr="FFFFFF">
                    <a:lumMod val="50000"/>
                  </a:sysClr>
                </a:solidFill>
                <a:sym typeface="+mn-ea"/>
              </a:rPr>
              <a:t>——</a:t>
            </a:r>
            <a:r>
              <a:rPr lang="zh-CN" altLang="en-US" sz="2800" dirty="0">
                <a:solidFill>
                  <a:sysClr val="window" lastClr="FFFFFF">
                    <a:lumMod val="50000"/>
                  </a:sysClr>
                </a:solidFill>
                <a:sym typeface="+mn-ea"/>
              </a:rPr>
              <a:t>知网节</a:t>
            </a:r>
            <a:endParaRPr lang="zh-CN" altLang="en-US" sz="2800" dirty="0">
              <a:solidFill>
                <a:sysClr val="window" lastClr="FFFFFF">
                  <a:lumMod val="50000"/>
                </a:sysClr>
              </a:solidFill>
              <a:sym typeface="+mn-ea"/>
            </a:endParaRPr>
          </a:p>
        </p:txBody>
      </p:sp>
      <p:sp>
        <p:nvSpPr>
          <p:cNvPr id="30724" name="矩形 3"/>
          <p:cNvSpPr/>
          <p:nvPr/>
        </p:nvSpPr>
        <p:spPr>
          <a:xfrm>
            <a:off x="2661285" y="5351780"/>
            <a:ext cx="7492365" cy="805815"/>
          </a:xfrm>
          <a:prstGeom prst="rect">
            <a:avLst/>
          </a:prstGeom>
          <a:noFill/>
          <a:ln w="25400" cap="flat" cmpd="sng">
            <a:solidFill>
              <a:srgbClr val="FF0000"/>
            </a:solidFill>
            <a:prstDash val="solid"/>
            <a:miter/>
            <a:headEnd type="none" w="med" len="med"/>
            <a:tailEnd type="none" w="med" len="med"/>
          </a:ln>
        </p:spPr>
        <p:txBody>
          <a:bodyPr vert="horz" wrap="square" anchor="ctr"/>
          <a:lstStyle/>
          <a:p>
            <a:pPr lvl="0" algn="ctr" eaLnBrk="1" hangingPunct="1"/>
            <a:endParaRPr lang="zh-CN" altLang="en-US" sz="2400" dirty="0">
              <a:solidFill>
                <a:srgbClr val="FFFFFF"/>
              </a:solidFill>
              <a:latin typeface="Calibri" panose="020F0502020204030204" pitchFamily="2" charset="-128"/>
              <a:ea typeface="宋体" panose="02010600030101010101" pitchFamily="2" charset="-122"/>
            </a:endParaRPr>
          </a:p>
        </p:txBody>
      </p:sp>
    </p:spTree>
  </p:cSld>
  <p:clrMapOvr>
    <a:masterClrMapping/>
  </p:clrMapOvr>
  <p:timing>
    <p:tnLst>
      <p:par>
        <p:cTn id="1" dur="indefinite" restart="never" nodeType="tmRoot"/>
      </p:par>
    </p:tnLst>
    <p:bldLst>
      <p:bldP spid="3072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0800000" flipH="1">
            <a:off x="275809" y="327218"/>
            <a:ext cx="355381" cy="88900"/>
            <a:chOff x="4381719" y="-1168400"/>
            <a:chExt cx="355381" cy="88900"/>
          </a:xfrm>
        </p:grpSpPr>
        <p:cxnSp>
          <p:nvCxnSpPr>
            <p:cNvPr id="32" name="直接连接符 31"/>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153"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万方数据</a:t>
            </a:r>
            <a:endPar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sp>
        <p:nvSpPr>
          <p:cNvPr id="26" name="矩形 25"/>
          <p:cNvSpPr/>
          <p:nvPr/>
        </p:nvSpPr>
        <p:spPr>
          <a:xfrm>
            <a:off x="9023033" y="4065905"/>
            <a:ext cx="2050415" cy="668020"/>
          </a:xfrm>
          <a:prstGeom prst="rect">
            <a:avLst/>
          </a:prstGeom>
        </p:spPr>
        <p:txBody>
          <a:bodyPr wrap="square">
            <a:spAutoFit/>
          </a:bodyPr>
          <a:lstStyle/>
          <a:p>
            <a:pPr marL="0" marR="0" lvl="0" indent="0" algn="l" defTabSz="914400" rtl="0" fontAlgn="auto">
              <a:lnSpc>
                <a:spcPts val="1500"/>
              </a:lnSpc>
              <a:spcBef>
                <a:spcPts val="0"/>
              </a:spcBef>
              <a:spcAft>
                <a:spcPts val="0"/>
              </a:spcAft>
              <a:buClrTx/>
              <a:buSzTx/>
              <a:buFontTx/>
              <a:buNone/>
              <a:defRPr/>
            </a:pPr>
            <a:r>
              <a:rPr kumimoji="0" lang="zh-CN" altLang="en-US" sz="900" i="0" u="none" strike="noStrike" kern="0" cap="none" spc="0" normalizeH="0" baseline="0" noProof="0" dirty="0">
                <a:ln w="0">
                  <a:noFill/>
                </a:ln>
                <a:solidFill>
                  <a:schemeClr val="bg1"/>
                </a:solidFill>
                <a:effectLst/>
                <a:uLnTx/>
                <a:uFillTx/>
                <a:cs typeface="+mn-ea"/>
                <a:sym typeface="+mn-lt"/>
              </a:rPr>
              <a:t>单击此处添加文本，本模块所有图形线条及相应素材均可自由编辑，建议您选择微软雅黑等系统自带字体</a:t>
            </a:r>
            <a:endParaRPr kumimoji="0" lang="zh-CN" altLang="en-US" sz="900" i="0" u="none" strike="noStrike" kern="0" cap="none" spc="0" normalizeH="0" baseline="0" noProof="0" dirty="0">
              <a:ln w="0">
                <a:noFill/>
              </a:ln>
              <a:solidFill>
                <a:schemeClr val="bg1"/>
              </a:solidFill>
              <a:effectLst/>
              <a:uLnTx/>
              <a:uFillTx/>
              <a:cs typeface="+mn-ea"/>
              <a:sym typeface="+mn-lt"/>
            </a:endParaRPr>
          </a:p>
        </p:txBody>
      </p:sp>
      <p:sp>
        <p:nvSpPr>
          <p:cNvPr id="6" name="矩形 5"/>
          <p:cNvSpPr/>
          <p:nvPr/>
        </p:nvSpPr>
        <p:spPr>
          <a:xfrm>
            <a:off x="9023033" y="3825875"/>
            <a:ext cx="1586865" cy="2755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0" cap="none" spc="0" normalizeH="0" baseline="0" noProof="0" dirty="0">
                <a:ln w="0">
                  <a:noFill/>
                </a:ln>
                <a:solidFill>
                  <a:schemeClr val="bg1"/>
                </a:solidFill>
                <a:effectLst/>
                <a:uLnTx/>
                <a:uFillTx/>
                <a:cs typeface="+mn-ea"/>
                <a:sym typeface="+mn-lt"/>
              </a:rPr>
              <a:t>请输入关键字</a:t>
            </a:r>
            <a:endParaRPr kumimoji="0" lang="zh-CN" altLang="en-US" sz="1200" i="0" u="none" strike="noStrike" kern="0" cap="none" spc="0" normalizeH="0" baseline="0" noProof="0" dirty="0">
              <a:ln w="0">
                <a:noFill/>
              </a:ln>
              <a:solidFill>
                <a:schemeClr val="bg1"/>
              </a:solidFill>
              <a:effectLst/>
              <a:uLnTx/>
              <a:uFillTx/>
              <a:cs typeface="+mn-ea"/>
              <a:sym typeface="+mn-lt"/>
            </a:endParaRPr>
          </a:p>
        </p:txBody>
      </p:sp>
      <p:pic>
        <p:nvPicPr>
          <p:cNvPr id="54" name="图片 53"/>
          <p:cNvPicPr>
            <a:picLocks noChangeAspect="1"/>
          </p:cNvPicPr>
          <p:nvPr/>
        </p:nvPicPr>
        <p:blipFill>
          <a:blip r:embed="rId1"/>
          <a:stretch>
            <a:fillRect/>
          </a:stretch>
        </p:blipFill>
        <p:spPr>
          <a:xfrm>
            <a:off x="1958340" y="1329055"/>
            <a:ext cx="8397875" cy="465772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364740"/>
            <a:ext cx="12192000" cy="6065520"/>
            <a:chOff x="0" y="1883"/>
            <a:chExt cx="19200" cy="9552"/>
          </a:xfrm>
        </p:grpSpPr>
        <p:pic>
          <p:nvPicPr>
            <p:cNvPr id="4" name="图片 3" descr="wave_colorf_spect13"/>
            <p:cNvPicPr>
              <a:picLocks noChangeAspect="1"/>
            </p:cNvPicPr>
            <p:nvPr/>
          </p:nvPicPr>
          <p:blipFill>
            <a:blip r:embed="rId1"/>
            <a:stretch>
              <a:fillRect/>
            </a:stretch>
          </p:blipFill>
          <p:spPr>
            <a:xfrm>
              <a:off x="0" y="1883"/>
              <a:ext cx="19200" cy="9553"/>
            </a:xfrm>
            <a:prstGeom prst="rect">
              <a:avLst/>
            </a:prstGeom>
          </p:spPr>
        </p:pic>
        <p:sp>
          <p:nvSpPr>
            <p:cNvPr id="5" name="矩形 4"/>
            <p:cNvSpPr/>
            <p:nvPr/>
          </p:nvSpPr>
          <p:spPr>
            <a:xfrm>
              <a:off x="11906" y="5546"/>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2" name="组合 31"/>
          <p:cNvGrpSpPr/>
          <p:nvPr/>
        </p:nvGrpSpPr>
        <p:grpSpPr>
          <a:xfrm>
            <a:off x="1268730" y="2727960"/>
            <a:ext cx="2124075" cy="2683510"/>
            <a:chOff x="1487" y="2260"/>
            <a:chExt cx="2915" cy="4221"/>
          </a:xfrm>
        </p:grpSpPr>
        <p:sp>
          <p:nvSpPr>
            <p:cNvPr id="3" name="矩形: 圆角 63"/>
            <p:cNvSpPr/>
            <p:nvPr/>
          </p:nvSpPr>
          <p:spPr>
            <a:xfrm>
              <a:off x="1487" y="2260"/>
              <a:ext cx="2915" cy="4221"/>
            </a:xfrm>
            <a:prstGeom prst="roundRect">
              <a:avLst>
                <a:gd name="adj" fmla="val 8005"/>
              </a:avLst>
            </a:prstGeom>
            <a:solidFill>
              <a:schemeClr val="bg1"/>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8" name="椭圆 7"/>
            <p:cNvSpPr/>
            <p:nvPr/>
          </p:nvSpPr>
          <p:spPr>
            <a:xfrm>
              <a:off x="2188" y="2505"/>
              <a:ext cx="1545" cy="154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1488" y="4768"/>
              <a:ext cx="2668" cy="579"/>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zh-CN" sz="18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图书馆官网简介</a:t>
              </a:r>
              <a:endParaRPr kumimoji="0" lang="zh-CN" altLang="zh-CN" sz="18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grpSp>
          <p:nvGrpSpPr>
            <p:cNvPr id="19" name="Group 41"/>
            <p:cNvGrpSpPr>
              <a:grpSpLocks noChangeAspect="1"/>
            </p:cNvGrpSpPr>
            <p:nvPr/>
          </p:nvGrpSpPr>
          <p:grpSpPr bwMode="auto">
            <a:xfrm>
              <a:off x="2438" y="2833"/>
              <a:ext cx="1044" cy="897"/>
              <a:chOff x="1927" y="800"/>
              <a:chExt cx="1904" cy="1636"/>
            </a:xfrm>
            <a:solidFill>
              <a:schemeClr val="bg1"/>
            </a:solidFill>
          </p:grpSpPr>
          <p:sp>
            <p:nvSpPr>
              <p:cNvPr id="21" name="Freeform 42"/>
              <p:cNvSpPr>
                <a:spLocks noEditPoints="1"/>
              </p:cNvSpPr>
              <p:nvPr/>
            </p:nvSpPr>
            <p:spPr bwMode="auto">
              <a:xfrm>
                <a:off x="2850" y="2019"/>
                <a:ext cx="683" cy="388"/>
              </a:xfrm>
              <a:custGeom>
                <a:avLst/>
                <a:gdLst>
                  <a:gd name="T0" fmla="*/ 624 w 683"/>
                  <a:gd name="T1" fmla="*/ 0 h 388"/>
                  <a:gd name="T2" fmla="*/ 683 w 683"/>
                  <a:gd name="T3" fmla="*/ 0 h 388"/>
                  <a:gd name="T4" fmla="*/ 683 w 683"/>
                  <a:gd name="T5" fmla="*/ 388 h 388"/>
                  <a:gd name="T6" fmla="*/ 624 w 683"/>
                  <a:gd name="T7" fmla="*/ 388 h 388"/>
                  <a:gd name="T8" fmla="*/ 624 w 683"/>
                  <a:gd name="T9" fmla="*/ 0 h 388"/>
                  <a:gd name="T10" fmla="*/ 0 w 683"/>
                  <a:gd name="T11" fmla="*/ 0 h 388"/>
                  <a:gd name="T12" fmla="*/ 60 w 683"/>
                  <a:gd name="T13" fmla="*/ 0 h 388"/>
                  <a:gd name="T14" fmla="*/ 60 w 683"/>
                  <a:gd name="T15" fmla="*/ 388 h 388"/>
                  <a:gd name="T16" fmla="*/ 0 w 683"/>
                  <a:gd name="T17" fmla="*/ 388 h 388"/>
                  <a:gd name="T18" fmla="*/ 0 w 683"/>
                  <a:gd name="T1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3" h="388">
                    <a:moveTo>
                      <a:pt x="624" y="0"/>
                    </a:moveTo>
                    <a:lnTo>
                      <a:pt x="683" y="0"/>
                    </a:lnTo>
                    <a:lnTo>
                      <a:pt x="683" y="388"/>
                    </a:lnTo>
                    <a:lnTo>
                      <a:pt x="624" y="388"/>
                    </a:lnTo>
                    <a:lnTo>
                      <a:pt x="624" y="0"/>
                    </a:lnTo>
                    <a:close/>
                    <a:moveTo>
                      <a:pt x="0" y="0"/>
                    </a:moveTo>
                    <a:lnTo>
                      <a:pt x="60" y="0"/>
                    </a:lnTo>
                    <a:lnTo>
                      <a:pt x="60" y="388"/>
                    </a:lnTo>
                    <a:lnTo>
                      <a:pt x="0" y="38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 name="Freeform 43"/>
              <p:cNvSpPr/>
              <p:nvPr/>
            </p:nvSpPr>
            <p:spPr bwMode="auto">
              <a:xfrm>
                <a:off x="2553" y="1014"/>
                <a:ext cx="1218" cy="1012"/>
              </a:xfrm>
              <a:custGeom>
                <a:avLst/>
                <a:gdLst>
                  <a:gd name="T0" fmla="*/ 1218 w 1218"/>
                  <a:gd name="T1" fmla="*/ 1012 h 1012"/>
                  <a:gd name="T2" fmla="*/ 0 w 1218"/>
                  <a:gd name="T3" fmla="*/ 1012 h 1012"/>
                  <a:gd name="T4" fmla="*/ 0 w 1218"/>
                  <a:gd name="T5" fmla="*/ 746 h 1012"/>
                  <a:gd name="T6" fmla="*/ 59 w 1218"/>
                  <a:gd name="T7" fmla="*/ 746 h 1012"/>
                  <a:gd name="T8" fmla="*/ 59 w 1218"/>
                  <a:gd name="T9" fmla="*/ 953 h 1012"/>
                  <a:gd name="T10" fmla="*/ 1159 w 1218"/>
                  <a:gd name="T11" fmla="*/ 953 h 1012"/>
                  <a:gd name="T12" fmla="*/ 1159 w 1218"/>
                  <a:gd name="T13" fmla="*/ 60 h 1012"/>
                  <a:gd name="T14" fmla="*/ 59 w 1218"/>
                  <a:gd name="T15" fmla="*/ 60 h 1012"/>
                  <a:gd name="T16" fmla="*/ 59 w 1218"/>
                  <a:gd name="T17" fmla="*/ 417 h 1012"/>
                  <a:gd name="T18" fmla="*/ 0 w 1218"/>
                  <a:gd name="T19" fmla="*/ 417 h 1012"/>
                  <a:gd name="T20" fmla="*/ 0 w 1218"/>
                  <a:gd name="T21" fmla="*/ 0 h 1012"/>
                  <a:gd name="T22" fmla="*/ 1218 w 1218"/>
                  <a:gd name="T23" fmla="*/ 0 h 1012"/>
                  <a:gd name="T24" fmla="*/ 1218 w 1218"/>
                  <a:gd name="T25" fmla="*/ 101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8" h="1012">
                    <a:moveTo>
                      <a:pt x="1218" y="1012"/>
                    </a:moveTo>
                    <a:lnTo>
                      <a:pt x="0" y="1012"/>
                    </a:lnTo>
                    <a:lnTo>
                      <a:pt x="0" y="746"/>
                    </a:lnTo>
                    <a:lnTo>
                      <a:pt x="59" y="746"/>
                    </a:lnTo>
                    <a:lnTo>
                      <a:pt x="59" y="953"/>
                    </a:lnTo>
                    <a:lnTo>
                      <a:pt x="1159" y="953"/>
                    </a:lnTo>
                    <a:lnTo>
                      <a:pt x="1159" y="60"/>
                    </a:lnTo>
                    <a:lnTo>
                      <a:pt x="59" y="60"/>
                    </a:lnTo>
                    <a:lnTo>
                      <a:pt x="59" y="417"/>
                    </a:lnTo>
                    <a:lnTo>
                      <a:pt x="0" y="417"/>
                    </a:lnTo>
                    <a:lnTo>
                      <a:pt x="0" y="0"/>
                    </a:lnTo>
                    <a:lnTo>
                      <a:pt x="1218" y="0"/>
                    </a:lnTo>
                    <a:lnTo>
                      <a:pt x="1218" y="10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 name="Freeform 44"/>
              <p:cNvSpPr>
                <a:spLocks noEditPoints="1"/>
              </p:cNvSpPr>
              <p:nvPr/>
            </p:nvSpPr>
            <p:spPr bwMode="auto">
              <a:xfrm>
                <a:off x="2103" y="995"/>
                <a:ext cx="331" cy="393"/>
              </a:xfrm>
              <a:custGeom>
                <a:avLst/>
                <a:gdLst>
                  <a:gd name="T0" fmla="*/ 70 w 139"/>
                  <a:gd name="T1" fmla="*/ 165 h 165"/>
                  <a:gd name="T2" fmla="*/ 20 w 139"/>
                  <a:gd name="T3" fmla="*/ 143 h 165"/>
                  <a:gd name="T4" fmla="*/ 1 w 139"/>
                  <a:gd name="T5" fmla="*/ 93 h 165"/>
                  <a:gd name="T6" fmla="*/ 1 w 139"/>
                  <a:gd name="T7" fmla="*/ 74 h 165"/>
                  <a:gd name="T8" fmla="*/ 35 w 139"/>
                  <a:gd name="T9" fmla="*/ 13 h 165"/>
                  <a:gd name="T10" fmla="*/ 105 w 139"/>
                  <a:gd name="T11" fmla="*/ 13 h 165"/>
                  <a:gd name="T12" fmla="*/ 139 w 139"/>
                  <a:gd name="T13" fmla="*/ 74 h 165"/>
                  <a:gd name="T14" fmla="*/ 139 w 139"/>
                  <a:gd name="T15" fmla="*/ 93 h 165"/>
                  <a:gd name="T16" fmla="*/ 119 w 139"/>
                  <a:gd name="T17" fmla="*/ 144 h 165"/>
                  <a:gd name="T18" fmla="*/ 70 w 139"/>
                  <a:gd name="T19" fmla="*/ 165 h 165"/>
                  <a:gd name="T20" fmla="*/ 70 w 139"/>
                  <a:gd name="T21" fmla="*/ 27 h 165"/>
                  <a:gd name="T22" fmla="*/ 38 w 139"/>
                  <a:gd name="T23" fmla="*/ 41 h 165"/>
                  <a:gd name="T24" fmla="*/ 26 w 139"/>
                  <a:gd name="T25" fmla="*/ 74 h 165"/>
                  <a:gd name="T26" fmla="*/ 26 w 139"/>
                  <a:gd name="T27" fmla="*/ 93 h 165"/>
                  <a:gd name="T28" fmla="*/ 38 w 139"/>
                  <a:gd name="T29" fmla="*/ 126 h 165"/>
                  <a:gd name="T30" fmla="*/ 70 w 139"/>
                  <a:gd name="T31" fmla="*/ 140 h 165"/>
                  <a:gd name="T32" fmla="*/ 101 w 139"/>
                  <a:gd name="T33" fmla="*/ 126 h 165"/>
                  <a:gd name="T34" fmla="*/ 114 w 139"/>
                  <a:gd name="T35" fmla="*/ 93 h 165"/>
                  <a:gd name="T36" fmla="*/ 114 w 139"/>
                  <a:gd name="T37" fmla="*/ 74 h 165"/>
                  <a:gd name="T38" fmla="*/ 101 w 139"/>
                  <a:gd name="T39" fmla="*/ 41 h 165"/>
                  <a:gd name="T40" fmla="*/ 70 w 139"/>
                  <a:gd name="T41" fmla="*/ 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65">
                    <a:moveTo>
                      <a:pt x="70" y="165"/>
                    </a:moveTo>
                    <a:cubicBezTo>
                      <a:pt x="51" y="165"/>
                      <a:pt x="33" y="157"/>
                      <a:pt x="20" y="143"/>
                    </a:cubicBezTo>
                    <a:cubicBezTo>
                      <a:pt x="8" y="130"/>
                      <a:pt x="1" y="112"/>
                      <a:pt x="1" y="93"/>
                    </a:cubicBezTo>
                    <a:cubicBezTo>
                      <a:pt x="1" y="74"/>
                      <a:pt x="1" y="74"/>
                      <a:pt x="1" y="74"/>
                    </a:cubicBezTo>
                    <a:cubicBezTo>
                      <a:pt x="0" y="49"/>
                      <a:pt x="13" y="25"/>
                      <a:pt x="35" y="13"/>
                    </a:cubicBezTo>
                    <a:cubicBezTo>
                      <a:pt x="56" y="0"/>
                      <a:pt x="83" y="0"/>
                      <a:pt x="105" y="13"/>
                    </a:cubicBezTo>
                    <a:cubicBezTo>
                      <a:pt x="126" y="25"/>
                      <a:pt x="139" y="49"/>
                      <a:pt x="139" y="74"/>
                    </a:cubicBezTo>
                    <a:cubicBezTo>
                      <a:pt x="139" y="93"/>
                      <a:pt x="139" y="93"/>
                      <a:pt x="139" y="93"/>
                    </a:cubicBezTo>
                    <a:cubicBezTo>
                      <a:pt x="139" y="112"/>
                      <a:pt x="132" y="130"/>
                      <a:pt x="119" y="144"/>
                    </a:cubicBezTo>
                    <a:cubicBezTo>
                      <a:pt x="106" y="157"/>
                      <a:pt x="88" y="165"/>
                      <a:pt x="70" y="165"/>
                    </a:cubicBezTo>
                    <a:close/>
                    <a:moveTo>
                      <a:pt x="70" y="27"/>
                    </a:moveTo>
                    <a:cubicBezTo>
                      <a:pt x="58" y="28"/>
                      <a:pt x="46" y="33"/>
                      <a:pt x="38" y="41"/>
                    </a:cubicBezTo>
                    <a:cubicBezTo>
                      <a:pt x="30" y="50"/>
                      <a:pt x="26" y="62"/>
                      <a:pt x="26" y="74"/>
                    </a:cubicBezTo>
                    <a:cubicBezTo>
                      <a:pt x="26" y="93"/>
                      <a:pt x="26" y="93"/>
                      <a:pt x="26" y="93"/>
                    </a:cubicBezTo>
                    <a:cubicBezTo>
                      <a:pt x="26" y="105"/>
                      <a:pt x="30" y="117"/>
                      <a:pt x="38" y="126"/>
                    </a:cubicBezTo>
                    <a:cubicBezTo>
                      <a:pt x="46" y="134"/>
                      <a:pt x="58" y="139"/>
                      <a:pt x="70" y="140"/>
                    </a:cubicBezTo>
                    <a:cubicBezTo>
                      <a:pt x="82" y="139"/>
                      <a:pt x="93" y="134"/>
                      <a:pt x="101" y="126"/>
                    </a:cubicBezTo>
                    <a:cubicBezTo>
                      <a:pt x="110" y="117"/>
                      <a:pt x="114" y="105"/>
                      <a:pt x="114" y="93"/>
                    </a:cubicBezTo>
                    <a:cubicBezTo>
                      <a:pt x="114" y="74"/>
                      <a:pt x="114" y="74"/>
                      <a:pt x="114" y="74"/>
                    </a:cubicBezTo>
                    <a:cubicBezTo>
                      <a:pt x="114" y="62"/>
                      <a:pt x="110" y="50"/>
                      <a:pt x="101" y="41"/>
                    </a:cubicBezTo>
                    <a:cubicBezTo>
                      <a:pt x="93" y="33"/>
                      <a:pt x="82" y="28"/>
                      <a:pt x="7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 name="Freeform 45"/>
              <p:cNvSpPr/>
              <p:nvPr/>
            </p:nvSpPr>
            <p:spPr bwMode="auto">
              <a:xfrm>
                <a:off x="1958" y="1455"/>
                <a:ext cx="921" cy="564"/>
              </a:xfrm>
              <a:custGeom>
                <a:avLst/>
                <a:gdLst>
                  <a:gd name="T0" fmla="*/ 387 w 387"/>
                  <a:gd name="T1" fmla="*/ 0 h 237"/>
                  <a:gd name="T2" fmla="*/ 100 w 387"/>
                  <a:gd name="T3" fmla="*/ 0 h 237"/>
                  <a:gd name="T4" fmla="*/ 0 w 387"/>
                  <a:gd name="T5" fmla="*/ 75 h 237"/>
                  <a:gd name="T6" fmla="*/ 0 w 387"/>
                  <a:gd name="T7" fmla="*/ 187 h 237"/>
                  <a:gd name="T8" fmla="*/ 50 w 387"/>
                  <a:gd name="T9" fmla="*/ 237 h 237"/>
                  <a:gd name="T10" fmla="*/ 212 w 387"/>
                  <a:gd name="T11" fmla="*/ 237 h 237"/>
                  <a:gd name="T12" fmla="*/ 212 w 387"/>
                  <a:gd name="T13" fmla="*/ 62 h 237"/>
                  <a:gd name="T14" fmla="*/ 325 w 387"/>
                  <a:gd name="T15" fmla="*/ 62 h 237"/>
                  <a:gd name="T16" fmla="*/ 387 w 387"/>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237">
                    <a:moveTo>
                      <a:pt x="387" y="0"/>
                    </a:moveTo>
                    <a:cubicBezTo>
                      <a:pt x="100" y="0"/>
                      <a:pt x="100" y="0"/>
                      <a:pt x="100" y="0"/>
                    </a:cubicBezTo>
                    <a:cubicBezTo>
                      <a:pt x="40" y="0"/>
                      <a:pt x="0" y="19"/>
                      <a:pt x="0" y="75"/>
                    </a:cubicBezTo>
                    <a:cubicBezTo>
                      <a:pt x="0" y="187"/>
                      <a:pt x="0" y="187"/>
                      <a:pt x="0" y="187"/>
                    </a:cubicBezTo>
                    <a:cubicBezTo>
                      <a:pt x="0" y="215"/>
                      <a:pt x="22" y="237"/>
                      <a:pt x="50" y="237"/>
                    </a:cubicBezTo>
                    <a:cubicBezTo>
                      <a:pt x="212" y="237"/>
                      <a:pt x="212" y="237"/>
                      <a:pt x="212" y="237"/>
                    </a:cubicBezTo>
                    <a:cubicBezTo>
                      <a:pt x="212" y="62"/>
                      <a:pt x="212" y="62"/>
                      <a:pt x="212" y="62"/>
                    </a:cubicBezTo>
                    <a:cubicBezTo>
                      <a:pt x="325" y="62"/>
                      <a:pt x="325" y="62"/>
                      <a:pt x="325" y="62"/>
                    </a:cubicBezTo>
                    <a:cubicBezTo>
                      <a:pt x="362" y="62"/>
                      <a:pt x="387" y="27"/>
                      <a:pt x="387" y="0"/>
                    </a:cubicBezTo>
                    <a:close/>
                  </a:path>
                </a:pathLst>
              </a:custGeom>
              <a:solidFill>
                <a:srgbClr val="3FA4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46"/>
              <p:cNvSpPr>
                <a:spLocks noEditPoints="1"/>
              </p:cNvSpPr>
              <p:nvPr/>
            </p:nvSpPr>
            <p:spPr bwMode="auto">
              <a:xfrm>
                <a:off x="1927" y="1424"/>
                <a:ext cx="980" cy="626"/>
              </a:xfrm>
              <a:custGeom>
                <a:avLst/>
                <a:gdLst>
                  <a:gd name="T0" fmla="*/ 238 w 412"/>
                  <a:gd name="T1" fmla="*/ 263 h 263"/>
                  <a:gd name="T2" fmla="*/ 63 w 412"/>
                  <a:gd name="T3" fmla="*/ 263 h 263"/>
                  <a:gd name="T4" fmla="*/ 0 w 412"/>
                  <a:gd name="T5" fmla="*/ 200 h 263"/>
                  <a:gd name="T6" fmla="*/ 0 w 412"/>
                  <a:gd name="T7" fmla="*/ 88 h 263"/>
                  <a:gd name="T8" fmla="*/ 113 w 412"/>
                  <a:gd name="T9" fmla="*/ 0 h 263"/>
                  <a:gd name="T10" fmla="*/ 412 w 412"/>
                  <a:gd name="T11" fmla="*/ 0 h 263"/>
                  <a:gd name="T12" fmla="*/ 412 w 412"/>
                  <a:gd name="T13" fmla="*/ 13 h 263"/>
                  <a:gd name="T14" fmla="*/ 337 w 412"/>
                  <a:gd name="T15" fmla="*/ 88 h 263"/>
                  <a:gd name="T16" fmla="*/ 238 w 412"/>
                  <a:gd name="T17" fmla="*/ 88 h 263"/>
                  <a:gd name="T18" fmla="*/ 238 w 412"/>
                  <a:gd name="T19" fmla="*/ 263 h 263"/>
                  <a:gd name="T20" fmla="*/ 112 w 412"/>
                  <a:gd name="T21" fmla="*/ 25 h 263"/>
                  <a:gd name="T22" fmla="*/ 25 w 412"/>
                  <a:gd name="T23" fmla="*/ 88 h 263"/>
                  <a:gd name="T24" fmla="*/ 25 w 412"/>
                  <a:gd name="T25" fmla="*/ 200 h 263"/>
                  <a:gd name="T26" fmla="*/ 62 w 412"/>
                  <a:gd name="T27" fmla="*/ 238 h 263"/>
                  <a:gd name="T28" fmla="*/ 212 w 412"/>
                  <a:gd name="T29" fmla="*/ 238 h 263"/>
                  <a:gd name="T30" fmla="*/ 212 w 412"/>
                  <a:gd name="T31" fmla="*/ 63 h 263"/>
                  <a:gd name="T32" fmla="*/ 337 w 412"/>
                  <a:gd name="T33" fmla="*/ 63 h 263"/>
                  <a:gd name="T34" fmla="*/ 385 w 412"/>
                  <a:gd name="T35" fmla="*/ 25 h 263"/>
                  <a:gd name="T36" fmla="*/ 112 w 412"/>
                  <a:gd name="T37" fmla="*/ 2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2" h="263">
                    <a:moveTo>
                      <a:pt x="238" y="263"/>
                    </a:moveTo>
                    <a:cubicBezTo>
                      <a:pt x="63" y="263"/>
                      <a:pt x="63" y="263"/>
                      <a:pt x="63" y="263"/>
                    </a:cubicBezTo>
                    <a:cubicBezTo>
                      <a:pt x="28" y="262"/>
                      <a:pt x="0" y="234"/>
                      <a:pt x="0" y="200"/>
                    </a:cubicBezTo>
                    <a:cubicBezTo>
                      <a:pt x="0" y="88"/>
                      <a:pt x="0" y="88"/>
                      <a:pt x="0" y="88"/>
                    </a:cubicBezTo>
                    <a:cubicBezTo>
                      <a:pt x="0" y="29"/>
                      <a:pt x="38" y="0"/>
                      <a:pt x="113" y="0"/>
                    </a:cubicBezTo>
                    <a:cubicBezTo>
                      <a:pt x="412" y="0"/>
                      <a:pt x="412" y="0"/>
                      <a:pt x="412" y="0"/>
                    </a:cubicBezTo>
                    <a:cubicBezTo>
                      <a:pt x="412" y="13"/>
                      <a:pt x="412" y="13"/>
                      <a:pt x="412" y="13"/>
                    </a:cubicBezTo>
                    <a:cubicBezTo>
                      <a:pt x="412" y="48"/>
                      <a:pt x="382" y="88"/>
                      <a:pt x="337" y="88"/>
                    </a:cubicBezTo>
                    <a:cubicBezTo>
                      <a:pt x="238" y="88"/>
                      <a:pt x="238" y="88"/>
                      <a:pt x="238" y="88"/>
                    </a:cubicBezTo>
                    <a:lnTo>
                      <a:pt x="238" y="263"/>
                    </a:lnTo>
                    <a:close/>
                    <a:moveTo>
                      <a:pt x="112" y="25"/>
                    </a:moveTo>
                    <a:cubicBezTo>
                      <a:pt x="35" y="25"/>
                      <a:pt x="25" y="59"/>
                      <a:pt x="25" y="88"/>
                    </a:cubicBezTo>
                    <a:cubicBezTo>
                      <a:pt x="25" y="200"/>
                      <a:pt x="25" y="200"/>
                      <a:pt x="25" y="200"/>
                    </a:cubicBezTo>
                    <a:cubicBezTo>
                      <a:pt x="25" y="221"/>
                      <a:pt x="42" y="237"/>
                      <a:pt x="62" y="238"/>
                    </a:cubicBezTo>
                    <a:cubicBezTo>
                      <a:pt x="212" y="238"/>
                      <a:pt x="212" y="238"/>
                      <a:pt x="212" y="238"/>
                    </a:cubicBezTo>
                    <a:cubicBezTo>
                      <a:pt x="212" y="63"/>
                      <a:pt x="212" y="63"/>
                      <a:pt x="212" y="63"/>
                    </a:cubicBezTo>
                    <a:cubicBezTo>
                      <a:pt x="337" y="63"/>
                      <a:pt x="337" y="63"/>
                      <a:pt x="337" y="63"/>
                    </a:cubicBezTo>
                    <a:cubicBezTo>
                      <a:pt x="360" y="62"/>
                      <a:pt x="379" y="47"/>
                      <a:pt x="385" y="25"/>
                    </a:cubicBezTo>
                    <a:lnTo>
                      <a:pt x="112"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 name="Rectangle 47"/>
              <p:cNvSpPr>
                <a:spLocks noChangeArrowheads="1"/>
              </p:cNvSpPr>
              <p:nvPr/>
            </p:nvSpPr>
            <p:spPr bwMode="auto">
              <a:xfrm>
                <a:off x="2105" y="1633"/>
                <a:ext cx="357" cy="803"/>
              </a:xfrm>
              <a:prstGeom prst="rect">
                <a:avLst/>
              </a:prstGeom>
              <a:solidFill>
                <a:srgbClr val="3FA4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 name="Freeform 48"/>
              <p:cNvSpPr>
                <a:spLocks noEditPoints="1"/>
              </p:cNvSpPr>
              <p:nvPr/>
            </p:nvSpPr>
            <p:spPr bwMode="auto">
              <a:xfrm>
                <a:off x="2072" y="1177"/>
                <a:ext cx="1544" cy="1250"/>
              </a:xfrm>
              <a:custGeom>
                <a:avLst/>
                <a:gdLst>
                  <a:gd name="T0" fmla="*/ 357 w 1544"/>
                  <a:gd name="T1" fmla="*/ 447 h 1250"/>
                  <a:gd name="T2" fmla="*/ 416 w 1544"/>
                  <a:gd name="T3" fmla="*/ 447 h 1250"/>
                  <a:gd name="T4" fmla="*/ 416 w 1544"/>
                  <a:gd name="T5" fmla="*/ 1250 h 1250"/>
                  <a:gd name="T6" fmla="*/ 357 w 1544"/>
                  <a:gd name="T7" fmla="*/ 1250 h 1250"/>
                  <a:gd name="T8" fmla="*/ 357 w 1544"/>
                  <a:gd name="T9" fmla="*/ 447 h 1250"/>
                  <a:gd name="T10" fmla="*/ 178 w 1544"/>
                  <a:gd name="T11" fmla="*/ 773 h 1250"/>
                  <a:gd name="T12" fmla="*/ 238 w 1544"/>
                  <a:gd name="T13" fmla="*/ 773 h 1250"/>
                  <a:gd name="T14" fmla="*/ 238 w 1544"/>
                  <a:gd name="T15" fmla="*/ 1250 h 1250"/>
                  <a:gd name="T16" fmla="*/ 178 w 1544"/>
                  <a:gd name="T17" fmla="*/ 1250 h 1250"/>
                  <a:gd name="T18" fmla="*/ 178 w 1544"/>
                  <a:gd name="T19" fmla="*/ 773 h 1250"/>
                  <a:gd name="T20" fmla="*/ 0 w 1544"/>
                  <a:gd name="T21" fmla="*/ 447 h 1250"/>
                  <a:gd name="T22" fmla="*/ 59 w 1544"/>
                  <a:gd name="T23" fmla="*/ 447 h 1250"/>
                  <a:gd name="T24" fmla="*/ 59 w 1544"/>
                  <a:gd name="T25" fmla="*/ 1250 h 1250"/>
                  <a:gd name="T26" fmla="*/ 0 w 1544"/>
                  <a:gd name="T27" fmla="*/ 1250 h 1250"/>
                  <a:gd name="T28" fmla="*/ 0 w 1544"/>
                  <a:gd name="T29" fmla="*/ 447 h 1250"/>
                  <a:gd name="T30" fmla="*/ 847 w 1544"/>
                  <a:gd name="T31" fmla="*/ 626 h 1250"/>
                  <a:gd name="T32" fmla="*/ 623 w 1544"/>
                  <a:gd name="T33" fmla="*/ 626 h 1250"/>
                  <a:gd name="T34" fmla="*/ 623 w 1544"/>
                  <a:gd name="T35" fmla="*/ 566 h 1250"/>
                  <a:gd name="T36" fmla="*/ 816 w 1544"/>
                  <a:gd name="T37" fmla="*/ 566 h 1250"/>
                  <a:gd name="T38" fmla="*/ 907 w 1544"/>
                  <a:gd name="T39" fmla="*/ 447 h 1250"/>
                  <a:gd name="T40" fmla="*/ 1083 w 1544"/>
                  <a:gd name="T41" fmla="*/ 447 h 1250"/>
                  <a:gd name="T42" fmla="*/ 1261 w 1544"/>
                  <a:gd name="T43" fmla="*/ 150 h 1250"/>
                  <a:gd name="T44" fmla="*/ 1380 w 1544"/>
                  <a:gd name="T45" fmla="*/ 150 h 1250"/>
                  <a:gd name="T46" fmla="*/ 1468 w 1544"/>
                  <a:gd name="T47" fmla="*/ 0 h 1250"/>
                  <a:gd name="T48" fmla="*/ 1544 w 1544"/>
                  <a:gd name="T49" fmla="*/ 0 h 1250"/>
                  <a:gd name="T50" fmla="*/ 1544 w 1544"/>
                  <a:gd name="T51" fmla="*/ 59 h 1250"/>
                  <a:gd name="T52" fmla="*/ 1504 w 1544"/>
                  <a:gd name="T53" fmla="*/ 59 h 1250"/>
                  <a:gd name="T54" fmla="*/ 1413 w 1544"/>
                  <a:gd name="T55" fmla="*/ 209 h 1250"/>
                  <a:gd name="T56" fmla="*/ 1294 w 1544"/>
                  <a:gd name="T57" fmla="*/ 209 h 1250"/>
                  <a:gd name="T58" fmla="*/ 1116 w 1544"/>
                  <a:gd name="T59" fmla="*/ 507 h 1250"/>
                  <a:gd name="T60" fmla="*/ 935 w 1544"/>
                  <a:gd name="T61" fmla="*/ 507 h 1250"/>
                  <a:gd name="T62" fmla="*/ 847 w 1544"/>
                  <a:gd name="T63" fmla="*/ 626 h 1250"/>
                  <a:gd name="T64" fmla="*/ 714 w 1544"/>
                  <a:gd name="T65" fmla="*/ 1190 h 1250"/>
                  <a:gd name="T66" fmla="*/ 892 w 1544"/>
                  <a:gd name="T67" fmla="*/ 1190 h 1250"/>
                  <a:gd name="T68" fmla="*/ 892 w 1544"/>
                  <a:gd name="T69" fmla="*/ 1250 h 1250"/>
                  <a:gd name="T70" fmla="*/ 714 w 1544"/>
                  <a:gd name="T71" fmla="*/ 1250 h 1250"/>
                  <a:gd name="T72" fmla="*/ 714 w 1544"/>
                  <a:gd name="T73" fmla="*/ 1190 h 1250"/>
                  <a:gd name="T74" fmla="*/ 1337 w 1544"/>
                  <a:gd name="T75" fmla="*/ 1190 h 1250"/>
                  <a:gd name="T76" fmla="*/ 1516 w 1544"/>
                  <a:gd name="T77" fmla="*/ 1190 h 1250"/>
                  <a:gd name="T78" fmla="*/ 1516 w 1544"/>
                  <a:gd name="T79" fmla="*/ 1250 h 1250"/>
                  <a:gd name="T80" fmla="*/ 1337 w 1544"/>
                  <a:gd name="T81" fmla="*/ 1250 h 1250"/>
                  <a:gd name="T82" fmla="*/ 1337 w 1544"/>
                  <a:gd name="T83" fmla="*/ 119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4" h="1250">
                    <a:moveTo>
                      <a:pt x="357" y="447"/>
                    </a:moveTo>
                    <a:lnTo>
                      <a:pt x="416" y="447"/>
                    </a:lnTo>
                    <a:lnTo>
                      <a:pt x="416" y="1250"/>
                    </a:lnTo>
                    <a:lnTo>
                      <a:pt x="357" y="1250"/>
                    </a:lnTo>
                    <a:lnTo>
                      <a:pt x="357" y="447"/>
                    </a:lnTo>
                    <a:close/>
                    <a:moveTo>
                      <a:pt x="178" y="773"/>
                    </a:moveTo>
                    <a:lnTo>
                      <a:pt x="238" y="773"/>
                    </a:lnTo>
                    <a:lnTo>
                      <a:pt x="238" y="1250"/>
                    </a:lnTo>
                    <a:lnTo>
                      <a:pt x="178" y="1250"/>
                    </a:lnTo>
                    <a:lnTo>
                      <a:pt x="178" y="773"/>
                    </a:lnTo>
                    <a:close/>
                    <a:moveTo>
                      <a:pt x="0" y="447"/>
                    </a:moveTo>
                    <a:lnTo>
                      <a:pt x="59" y="447"/>
                    </a:lnTo>
                    <a:lnTo>
                      <a:pt x="59" y="1250"/>
                    </a:lnTo>
                    <a:lnTo>
                      <a:pt x="0" y="1250"/>
                    </a:lnTo>
                    <a:lnTo>
                      <a:pt x="0" y="447"/>
                    </a:lnTo>
                    <a:close/>
                    <a:moveTo>
                      <a:pt x="847" y="626"/>
                    </a:moveTo>
                    <a:lnTo>
                      <a:pt x="623" y="626"/>
                    </a:lnTo>
                    <a:lnTo>
                      <a:pt x="623" y="566"/>
                    </a:lnTo>
                    <a:lnTo>
                      <a:pt x="816" y="566"/>
                    </a:lnTo>
                    <a:lnTo>
                      <a:pt x="907" y="447"/>
                    </a:lnTo>
                    <a:lnTo>
                      <a:pt x="1083" y="447"/>
                    </a:lnTo>
                    <a:lnTo>
                      <a:pt x="1261" y="150"/>
                    </a:lnTo>
                    <a:lnTo>
                      <a:pt x="1380" y="150"/>
                    </a:lnTo>
                    <a:lnTo>
                      <a:pt x="1468" y="0"/>
                    </a:lnTo>
                    <a:lnTo>
                      <a:pt x="1544" y="0"/>
                    </a:lnTo>
                    <a:lnTo>
                      <a:pt x="1544" y="59"/>
                    </a:lnTo>
                    <a:lnTo>
                      <a:pt x="1504" y="59"/>
                    </a:lnTo>
                    <a:lnTo>
                      <a:pt x="1413" y="209"/>
                    </a:lnTo>
                    <a:lnTo>
                      <a:pt x="1294" y="209"/>
                    </a:lnTo>
                    <a:lnTo>
                      <a:pt x="1116" y="507"/>
                    </a:lnTo>
                    <a:lnTo>
                      <a:pt x="935" y="507"/>
                    </a:lnTo>
                    <a:lnTo>
                      <a:pt x="847" y="626"/>
                    </a:lnTo>
                    <a:close/>
                    <a:moveTo>
                      <a:pt x="714" y="1190"/>
                    </a:moveTo>
                    <a:lnTo>
                      <a:pt x="892" y="1190"/>
                    </a:lnTo>
                    <a:lnTo>
                      <a:pt x="892" y="1250"/>
                    </a:lnTo>
                    <a:lnTo>
                      <a:pt x="714" y="1250"/>
                    </a:lnTo>
                    <a:lnTo>
                      <a:pt x="714" y="1190"/>
                    </a:lnTo>
                    <a:close/>
                    <a:moveTo>
                      <a:pt x="1337" y="1190"/>
                    </a:moveTo>
                    <a:lnTo>
                      <a:pt x="1516" y="1190"/>
                    </a:lnTo>
                    <a:lnTo>
                      <a:pt x="1516" y="1250"/>
                    </a:lnTo>
                    <a:lnTo>
                      <a:pt x="1337" y="1250"/>
                    </a:lnTo>
                    <a:lnTo>
                      <a:pt x="1337" y="11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 name="Freeform 49"/>
              <p:cNvSpPr>
                <a:spLocks noEditPoints="1"/>
              </p:cNvSpPr>
              <p:nvPr/>
            </p:nvSpPr>
            <p:spPr bwMode="auto">
              <a:xfrm>
                <a:off x="2493" y="800"/>
                <a:ext cx="1338" cy="266"/>
              </a:xfrm>
              <a:custGeom>
                <a:avLst/>
                <a:gdLst>
                  <a:gd name="T0" fmla="*/ 1338 w 1338"/>
                  <a:gd name="T1" fmla="*/ 266 h 266"/>
                  <a:gd name="T2" fmla="*/ 0 w 1338"/>
                  <a:gd name="T3" fmla="*/ 266 h 266"/>
                  <a:gd name="T4" fmla="*/ 0 w 1338"/>
                  <a:gd name="T5" fmla="*/ 0 h 266"/>
                  <a:gd name="T6" fmla="*/ 1338 w 1338"/>
                  <a:gd name="T7" fmla="*/ 0 h 266"/>
                  <a:gd name="T8" fmla="*/ 1338 w 1338"/>
                  <a:gd name="T9" fmla="*/ 266 h 266"/>
                  <a:gd name="T10" fmla="*/ 60 w 1338"/>
                  <a:gd name="T11" fmla="*/ 207 h 266"/>
                  <a:gd name="T12" fmla="*/ 1278 w 1338"/>
                  <a:gd name="T13" fmla="*/ 207 h 266"/>
                  <a:gd name="T14" fmla="*/ 1278 w 1338"/>
                  <a:gd name="T15" fmla="*/ 59 h 266"/>
                  <a:gd name="T16" fmla="*/ 60 w 1338"/>
                  <a:gd name="T17" fmla="*/ 59 h 266"/>
                  <a:gd name="T18" fmla="*/ 60 w 1338"/>
                  <a:gd name="T19" fmla="*/ 20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8" h="266">
                    <a:moveTo>
                      <a:pt x="1338" y="266"/>
                    </a:moveTo>
                    <a:lnTo>
                      <a:pt x="0" y="266"/>
                    </a:lnTo>
                    <a:lnTo>
                      <a:pt x="0" y="0"/>
                    </a:lnTo>
                    <a:lnTo>
                      <a:pt x="1338" y="0"/>
                    </a:lnTo>
                    <a:lnTo>
                      <a:pt x="1338" y="266"/>
                    </a:lnTo>
                    <a:close/>
                    <a:moveTo>
                      <a:pt x="60" y="207"/>
                    </a:moveTo>
                    <a:lnTo>
                      <a:pt x="1278" y="207"/>
                    </a:lnTo>
                    <a:lnTo>
                      <a:pt x="1278" y="59"/>
                    </a:lnTo>
                    <a:lnTo>
                      <a:pt x="60" y="59"/>
                    </a:lnTo>
                    <a:lnTo>
                      <a:pt x="6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sp>
        <p:nvSpPr>
          <p:cNvPr id="81" name="文本框 80"/>
          <p:cNvSpPr txBox="1"/>
          <p:nvPr/>
        </p:nvSpPr>
        <p:spPr>
          <a:xfrm>
            <a:off x="4897120" y="1442608"/>
            <a:ext cx="2037336" cy="276999"/>
          </a:xfrm>
          <a:prstGeom prst="rect">
            <a:avLst/>
          </a:prstGeom>
          <a:noFill/>
          <a:ln>
            <a:noFill/>
          </a:ln>
        </p:spPr>
        <p:txBody>
          <a:bodyPr wrap="square" rtlCol="0">
            <a:spAutoFit/>
          </a:bodyPr>
          <a:lstStyle>
            <a:defPPr>
              <a:defRPr lang="zh-CN"/>
            </a:defPPr>
            <a:lvl1pPr algn="dist">
              <a:defRPr sz="1200">
                <a:ln w="38100">
                  <a:noFill/>
                </a:ln>
                <a:solidFill>
                  <a:schemeClr val="bg1"/>
                </a:solidFill>
                <a:latin typeface="+mj-ea"/>
                <a:ea typeface="+mj-ea"/>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altLang="zh-CN">
                <a:solidFill>
                  <a:schemeClr val="tx1">
                    <a:lumMod val="75000"/>
                    <a:lumOff val="25000"/>
                  </a:schemeClr>
                </a:solidFill>
                <a:latin typeface="+mn-lt"/>
                <a:ea typeface="+mn-ea"/>
                <a:cs typeface="+mn-ea"/>
                <a:sym typeface="+mn-lt"/>
              </a:rPr>
              <a:t>CONTENTS</a:t>
            </a:r>
            <a:endParaRPr lang="en-US" altLang="zh-CN">
              <a:solidFill>
                <a:schemeClr val="tx1">
                  <a:lumMod val="75000"/>
                  <a:lumOff val="25000"/>
                </a:schemeClr>
              </a:solidFill>
              <a:latin typeface="+mn-lt"/>
              <a:ea typeface="+mn-ea"/>
              <a:cs typeface="+mn-ea"/>
              <a:sym typeface="+mn-lt"/>
            </a:endParaRPr>
          </a:p>
        </p:txBody>
      </p:sp>
      <p:sp>
        <p:nvSpPr>
          <p:cNvPr id="82" name="文本框 81"/>
          <p:cNvSpPr txBox="1"/>
          <p:nvPr/>
        </p:nvSpPr>
        <p:spPr>
          <a:xfrm>
            <a:off x="4570095" y="539836"/>
            <a:ext cx="2691385"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0" normalizeH="0" baseline="0" noProof="0">
                <a:ln w="19050">
                  <a:noFill/>
                </a:ln>
                <a:solidFill>
                  <a:schemeClr val="tx1">
                    <a:lumMod val="75000"/>
                    <a:lumOff val="25000"/>
                  </a:schemeClr>
                </a:solidFill>
                <a:effectLst/>
                <a:uLnTx/>
                <a:uFillTx/>
                <a:cs typeface="+mn-ea"/>
                <a:sym typeface="+mn-lt"/>
              </a:rPr>
              <a:t>目   录</a:t>
            </a:r>
            <a:endParaRPr kumimoji="0" lang="zh-CN" altLang="en-US" sz="5400" b="0" i="0" u="none" strike="noStrike" kern="1200" cap="none" spc="0" normalizeH="0" baseline="0" noProof="0">
              <a:ln w="19050">
                <a:noFill/>
              </a:ln>
              <a:solidFill>
                <a:schemeClr val="tx1">
                  <a:lumMod val="75000"/>
                  <a:lumOff val="25000"/>
                </a:schemeClr>
              </a:solidFill>
              <a:effectLst/>
              <a:uLnTx/>
              <a:uFillTx/>
              <a:cs typeface="+mn-ea"/>
              <a:sym typeface="+mn-lt"/>
            </a:endParaRPr>
          </a:p>
        </p:txBody>
      </p:sp>
      <p:grpSp>
        <p:nvGrpSpPr>
          <p:cNvPr id="136" name="组合 135"/>
          <p:cNvGrpSpPr/>
          <p:nvPr/>
        </p:nvGrpSpPr>
        <p:grpSpPr>
          <a:xfrm>
            <a:off x="4994910" y="2246630"/>
            <a:ext cx="2212340" cy="2574290"/>
            <a:chOff x="1487" y="2260"/>
            <a:chExt cx="2946" cy="4817"/>
          </a:xfrm>
        </p:grpSpPr>
        <p:sp>
          <p:nvSpPr>
            <p:cNvPr id="137" name="矩形: 圆角 63"/>
            <p:cNvSpPr/>
            <p:nvPr/>
          </p:nvSpPr>
          <p:spPr>
            <a:xfrm>
              <a:off x="1487" y="2260"/>
              <a:ext cx="2946" cy="4817"/>
            </a:xfrm>
            <a:prstGeom prst="roundRect">
              <a:avLst>
                <a:gd name="adj" fmla="val 8005"/>
              </a:avLst>
            </a:prstGeom>
            <a:solidFill>
              <a:schemeClr val="bg1"/>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138" name="椭圆 137"/>
            <p:cNvSpPr/>
            <p:nvPr/>
          </p:nvSpPr>
          <p:spPr>
            <a:xfrm>
              <a:off x="2188" y="2505"/>
              <a:ext cx="1545" cy="154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9" name="文本框 138"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1659" y="5018"/>
              <a:ext cx="2707" cy="689"/>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zh-CN" sz="18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中文电子资源简介</a:t>
              </a:r>
              <a:endParaRPr kumimoji="0" lang="zh-CN" altLang="zh-CN" sz="18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grpSp>
          <p:nvGrpSpPr>
            <p:cNvPr id="141" name="Group 41"/>
            <p:cNvGrpSpPr>
              <a:grpSpLocks noChangeAspect="1"/>
            </p:cNvGrpSpPr>
            <p:nvPr/>
          </p:nvGrpSpPr>
          <p:grpSpPr bwMode="auto">
            <a:xfrm>
              <a:off x="2438" y="2833"/>
              <a:ext cx="1044" cy="897"/>
              <a:chOff x="1927" y="800"/>
              <a:chExt cx="1904" cy="1636"/>
            </a:xfrm>
            <a:solidFill>
              <a:schemeClr val="bg1"/>
            </a:solidFill>
          </p:grpSpPr>
          <p:sp>
            <p:nvSpPr>
              <p:cNvPr id="142" name="Freeform 42"/>
              <p:cNvSpPr>
                <a:spLocks noEditPoints="1"/>
              </p:cNvSpPr>
              <p:nvPr/>
            </p:nvSpPr>
            <p:spPr bwMode="auto">
              <a:xfrm>
                <a:off x="2850" y="2019"/>
                <a:ext cx="683" cy="388"/>
              </a:xfrm>
              <a:custGeom>
                <a:avLst/>
                <a:gdLst>
                  <a:gd name="T0" fmla="*/ 624 w 683"/>
                  <a:gd name="T1" fmla="*/ 0 h 388"/>
                  <a:gd name="T2" fmla="*/ 683 w 683"/>
                  <a:gd name="T3" fmla="*/ 0 h 388"/>
                  <a:gd name="T4" fmla="*/ 683 w 683"/>
                  <a:gd name="T5" fmla="*/ 388 h 388"/>
                  <a:gd name="T6" fmla="*/ 624 w 683"/>
                  <a:gd name="T7" fmla="*/ 388 h 388"/>
                  <a:gd name="T8" fmla="*/ 624 w 683"/>
                  <a:gd name="T9" fmla="*/ 0 h 388"/>
                  <a:gd name="T10" fmla="*/ 0 w 683"/>
                  <a:gd name="T11" fmla="*/ 0 h 388"/>
                  <a:gd name="T12" fmla="*/ 60 w 683"/>
                  <a:gd name="T13" fmla="*/ 0 h 388"/>
                  <a:gd name="T14" fmla="*/ 60 w 683"/>
                  <a:gd name="T15" fmla="*/ 388 h 388"/>
                  <a:gd name="T16" fmla="*/ 0 w 683"/>
                  <a:gd name="T17" fmla="*/ 388 h 388"/>
                  <a:gd name="T18" fmla="*/ 0 w 683"/>
                  <a:gd name="T1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3" h="388">
                    <a:moveTo>
                      <a:pt x="624" y="0"/>
                    </a:moveTo>
                    <a:lnTo>
                      <a:pt x="683" y="0"/>
                    </a:lnTo>
                    <a:lnTo>
                      <a:pt x="683" y="388"/>
                    </a:lnTo>
                    <a:lnTo>
                      <a:pt x="624" y="388"/>
                    </a:lnTo>
                    <a:lnTo>
                      <a:pt x="624" y="0"/>
                    </a:lnTo>
                    <a:close/>
                    <a:moveTo>
                      <a:pt x="0" y="0"/>
                    </a:moveTo>
                    <a:lnTo>
                      <a:pt x="60" y="0"/>
                    </a:lnTo>
                    <a:lnTo>
                      <a:pt x="60" y="388"/>
                    </a:lnTo>
                    <a:lnTo>
                      <a:pt x="0" y="38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 name="Freeform 43"/>
              <p:cNvSpPr/>
              <p:nvPr/>
            </p:nvSpPr>
            <p:spPr bwMode="auto">
              <a:xfrm>
                <a:off x="2553" y="1014"/>
                <a:ext cx="1218" cy="1012"/>
              </a:xfrm>
              <a:custGeom>
                <a:avLst/>
                <a:gdLst>
                  <a:gd name="T0" fmla="*/ 1218 w 1218"/>
                  <a:gd name="T1" fmla="*/ 1012 h 1012"/>
                  <a:gd name="T2" fmla="*/ 0 w 1218"/>
                  <a:gd name="T3" fmla="*/ 1012 h 1012"/>
                  <a:gd name="T4" fmla="*/ 0 w 1218"/>
                  <a:gd name="T5" fmla="*/ 746 h 1012"/>
                  <a:gd name="T6" fmla="*/ 59 w 1218"/>
                  <a:gd name="T7" fmla="*/ 746 h 1012"/>
                  <a:gd name="T8" fmla="*/ 59 w 1218"/>
                  <a:gd name="T9" fmla="*/ 953 h 1012"/>
                  <a:gd name="T10" fmla="*/ 1159 w 1218"/>
                  <a:gd name="T11" fmla="*/ 953 h 1012"/>
                  <a:gd name="T12" fmla="*/ 1159 w 1218"/>
                  <a:gd name="T13" fmla="*/ 60 h 1012"/>
                  <a:gd name="T14" fmla="*/ 59 w 1218"/>
                  <a:gd name="T15" fmla="*/ 60 h 1012"/>
                  <a:gd name="T16" fmla="*/ 59 w 1218"/>
                  <a:gd name="T17" fmla="*/ 417 h 1012"/>
                  <a:gd name="T18" fmla="*/ 0 w 1218"/>
                  <a:gd name="T19" fmla="*/ 417 h 1012"/>
                  <a:gd name="T20" fmla="*/ 0 w 1218"/>
                  <a:gd name="T21" fmla="*/ 0 h 1012"/>
                  <a:gd name="T22" fmla="*/ 1218 w 1218"/>
                  <a:gd name="T23" fmla="*/ 0 h 1012"/>
                  <a:gd name="T24" fmla="*/ 1218 w 1218"/>
                  <a:gd name="T25" fmla="*/ 101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8" h="1012">
                    <a:moveTo>
                      <a:pt x="1218" y="1012"/>
                    </a:moveTo>
                    <a:lnTo>
                      <a:pt x="0" y="1012"/>
                    </a:lnTo>
                    <a:lnTo>
                      <a:pt x="0" y="746"/>
                    </a:lnTo>
                    <a:lnTo>
                      <a:pt x="59" y="746"/>
                    </a:lnTo>
                    <a:lnTo>
                      <a:pt x="59" y="953"/>
                    </a:lnTo>
                    <a:lnTo>
                      <a:pt x="1159" y="953"/>
                    </a:lnTo>
                    <a:lnTo>
                      <a:pt x="1159" y="60"/>
                    </a:lnTo>
                    <a:lnTo>
                      <a:pt x="59" y="60"/>
                    </a:lnTo>
                    <a:lnTo>
                      <a:pt x="59" y="417"/>
                    </a:lnTo>
                    <a:lnTo>
                      <a:pt x="0" y="417"/>
                    </a:lnTo>
                    <a:lnTo>
                      <a:pt x="0" y="0"/>
                    </a:lnTo>
                    <a:lnTo>
                      <a:pt x="1218" y="0"/>
                    </a:lnTo>
                    <a:lnTo>
                      <a:pt x="1218" y="10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 name="Freeform 44"/>
              <p:cNvSpPr>
                <a:spLocks noEditPoints="1"/>
              </p:cNvSpPr>
              <p:nvPr/>
            </p:nvSpPr>
            <p:spPr bwMode="auto">
              <a:xfrm>
                <a:off x="2103" y="995"/>
                <a:ext cx="331" cy="393"/>
              </a:xfrm>
              <a:custGeom>
                <a:avLst/>
                <a:gdLst>
                  <a:gd name="T0" fmla="*/ 70 w 139"/>
                  <a:gd name="T1" fmla="*/ 165 h 165"/>
                  <a:gd name="T2" fmla="*/ 20 w 139"/>
                  <a:gd name="T3" fmla="*/ 143 h 165"/>
                  <a:gd name="T4" fmla="*/ 1 w 139"/>
                  <a:gd name="T5" fmla="*/ 93 h 165"/>
                  <a:gd name="T6" fmla="*/ 1 w 139"/>
                  <a:gd name="T7" fmla="*/ 74 h 165"/>
                  <a:gd name="T8" fmla="*/ 35 w 139"/>
                  <a:gd name="T9" fmla="*/ 13 h 165"/>
                  <a:gd name="T10" fmla="*/ 105 w 139"/>
                  <a:gd name="T11" fmla="*/ 13 h 165"/>
                  <a:gd name="T12" fmla="*/ 139 w 139"/>
                  <a:gd name="T13" fmla="*/ 74 h 165"/>
                  <a:gd name="T14" fmla="*/ 139 w 139"/>
                  <a:gd name="T15" fmla="*/ 93 h 165"/>
                  <a:gd name="T16" fmla="*/ 119 w 139"/>
                  <a:gd name="T17" fmla="*/ 144 h 165"/>
                  <a:gd name="T18" fmla="*/ 70 w 139"/>
                  <a:gd name="T19" fmla="*/ 165 h 165"/>
                  <a:gd name="T20" fmla="*/ 70 w 139"/>
                  <a:gd name="T21" fmla="*/ 27 h 165"/>
                  <a:gd name="T22" fmla="*/ 38 w 139"/>
                  <a:gd name="T23" fmla="*/ 41 h 165"/>
                  <a:gd name="T24" fmla="*/ 26 w 139"/>
                  <a:gd name="T25" fmla="*/ 74 h 165"/>
                  <a:gd name="T26" fmla="*/ 26 w 139"/>
                  <a:gd name="T27" fmla="*/ 93 h 165"/>
                  <a:gd name="T28" fmla="*/ 38 w 139"/>
                  <a:gd name="T29" fmla="*/ 126 h 165"/>
                  <a:gd name="T30" fmla="*/ 70 w 139"/>
                  <a:gd name="T31" fmla="*/ 140 h 165"/>
                  <a:gd name="T32" fmla="*/ 101 w 139"/>
                  <a:gd name="T33" fmla="*/ 126 h 165"/>
                  <a:gd name="T34" fmla="*/ 114 w 139"/>
                  <a:gd name="T35" fmla="*/ 93 h 165"/>
                  <a:gd name="T36" fmla="*/ 114 w 139"/>
                  <a:gd name="T37" fmla="*/ 74 h 165"/>
                  <a:gd name="T38" fmla="*/ 101 w 139"/>
                  <a:gd name="T39" fmla="*/ 41 h 165"/>
                  <a:gd name="T40" fmla="*/ 70 w 139"/>
                  <a:gd name="T41" fmla="*/ 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65">
                    <a:moveTo>
                      <a:pt x="70" y="165"/>
                    </a:moveTo>
                    <a:cubicBezTo>
                      <a:pt x="51" y="165"/>
                      <a:pt x="33" y="157"/>
                      <a:pt x="20" y="143"/>
                    </a:cubicBezTo>
                    <a:cubicBezTo>
                      <a:pt x="8" y="130"/>
                      <a:pt x="1" y="112"/>
                      <a:pt x="1" y="93"/>
                    </a:cubicBezTo>
                    <a:cubicBezTo>
                      <a:pt x="1" y="74"/>
                      <a:pt x="1" y="74"/>
                      <a:pt x="1" y="74"/>
                    </a:cubicBezTo>
                    <a:cubicBezTo>
                      <a:pt x="0" y="49"/>
                      <a:pt x="13" y="25"/>
                      <a:pt x="35" y="13"/>
                    </a:cubicBezTo>
                    <a:cubicBezTo>
                      <a:pt x="56" y="0"/>
                      <a:pt x="83" y="0"/>
                      <a:pt x="105" y="13"/>
                    </a:cubicBezTo>
                    <a:cubicBezTo>
                      <a:pt x="126" y="25"/>
                      <a:pt x="139" y="49"/>
                      <a:pt x="139" y="74"/>
                    </a:cubicBezTo>
                    <a:cubicBezTo>
                      <a:pt x="139" y="93"/>
                      <a:pt x="139" y="93"/>
                      <a:pt x="139" y="93"/>
                    </a:cubicBezTo>
                    <a:cubicBezTo>
                      <a:pt x="139" y="112"/>
                      <a:pt x="132" y="130"/>
                      <a:pt x="119" y="144"/>
                    </a:cubicBezTo>
                    <a:cubicBezTo>
                      <a:pt x="106" y="157"/>
                      <a:pt x="88" y="165"/>
                      <a:pt x="70" y="165"/>
                    </a:cubicBezTo>
                    <a:close/>
                    <a:moveTo>
                      <a:pt x="70" y="27"/>
                    </a:moveTo>
                    <a:cubicBezTo>
                      <a:pt x="58" y="28"/>
                      <a:pt x="46" y="33"/>
                      <a:pt x="38" y="41"/>
                    </a:cubicBezTo>
                    <a:cubicBezTo>
                      <a:pt x="30" y="50"/>
                      <a:pt x="26" y="62"/>
                      <a:pt x="26" y="74"/>
                    </a:cubicBezTo>
                    <a:cubicBezTo>
                      <a:pt x="26" y="93"/>
                      <a:pt x="26" y="93"/>
                      <a:pt x="26" y="93"/>
                    </a:cubicBezTo>
                    <a:cubicBezTo>
                      <a:pt x="26" y="105"/>
                      <a:pt x="30" y="117"/>
                      <a:pt x="38" y="126"/>
                    </a:cubicBezTo>
                    <a:cubicBezTo>
                      <a:pt x="46" y="134"/>
                      <a:pt x="58" y="139"/>
                      <a:pt x="70" y="140"/>
                    </a:cubicBezTo>
                    <a:cubicBezTo>
                      <a:pt x="82" y="139"/>
                      <a:pt x="93" y="134"/>
                      <a:pt x="101" y="126"/>
                    </a:cubicBezTo>
                    <a:cubicBezTo>
                      <a:pt x="110" y="117"/>
                      <a:pt x="114" y="105"/>
                      <a:pt x="114" y="93"/>
                    </a:cubicBezTo>
                    <a:cubicBezTo>
                      <a:pt x="114" y="74"/>
                      <a:pt x="114" y="74"/>
                      <a:pt x="114" y="74"/>
                    </a:cubicBezTo>
                    <a:cubicBezTo>
                      <a:pt x="114" y="62"/>
                      <a:pt x="110" y="50"/>
                      <a:pt x="101" y="41"/>
                    </a:cubicBezTo>
                    <a:cubicBezTo>
                      <a:pt x="93" y="33"/>
                      <a:pt x="82" y="28"/>
                      <a:pt x="7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 name="Freeform 45"/>
              <p:cNvSpPr/>
              <p:nvPr/>
            </p:nvSpPr>
            <p:spPr bwMode="auto">
              <a:xfrm>
                <a:off x="1958" y="1455"/>
                <a:ext cx="921" cy="564"/>
              </a:xfrm>
              <a:custGeom>
                <a:avLst/>
                <a:gdLst>
                  <a:gd name="T0" fmla="*/ 387 w 387"/>
                  <a:gd name="T1" fmla="*/ 0 h 237"/>
                  <a:gd name="T2" fmla="*/ 100 w 387"/>
                  <a:gd name="T3" fmla="*/ 0 h 237"/>
                  <a:gd name="T4" fmla="*/ 0 w 387"/>
                  <a:gd name="T5" fmla="*/ 75 h 237"/>
                  <a:gd name="T6" fmla="*/ 0 w 387"/>
                  <a:gd name="T7" fmla="*/ 187 h 237"/>
                  <a:gd name="T8" fmla="*/ 50 w 387"/>
                  <a:gd name="T9" fmla="*/ 237 h 237"/>
                  <a:gd name="T10" fmla="*/ 212 w 387"/>
                  <a:gd name="T11" fmla="*/ 237 h 237"/>
                  <a:gd name="T12" fmla="*/ 212 w 387"/>
                  <a:gd name="T13" fmla="*/ 62 h 237"/>
                  <a:gd name="T14" fmla="*/ 325 w 387"/>
                  <a:gd name="T15" fmla="*/ 62 h 237"/>
                  <a:gd name="T16" fmla="*/ 387 w 387"/>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237">
                    <a:moveTo>
                      <a:pt x="387" y="0"/>
                    </a:moveTo>
                    <a:cubicBezTo>
                      <a:pt x="100" y="0"/>
                      <a:pt x="100" y="0"/>
                      <a:pt x="100" y="0"/>
                    </a:cubicBezTo>
                    <a:cubicBezTo>
                      <a:pt x="40" y="0"/>
                      <a:pt x="0" y="19"/>
                      <a:pt x="0" y="75"/>
                    </a:cubicBezTo>
                    <a:cubicBezTo>
                      <a:pt x="0" y="187"/>
                      <a:pt x="0" y="187"/>
                      <a:pt x="0" y="187"/>
                    </a:cubicBezTo>
                    <a:cubicBezTo>
                      <a:pt x="0" y="215"/>
                      <a:pt x="22" y="237"/>
                      <a:pt x="50" y="237"/>
                    </a:cubicBezTo>
                    <a:cubicBezTo>
                      <a:pt x="212" y="237"/>
                      <a:pt x="212" y="237"/>
                      <a:pt x="212" y="237"/>
                    </a:cubicBezTo>
                    <a:cubicBezTo>
                      <a:pt x="212" y="62"/>
                      <a:pt x="212" y="62"/>
                      <a:pt x="212" y="62"/>
                    </a:cubicBezTo>
                    <a:cubicBezTo>
                      <a:pt x="325" y="62"/>
                      <a:pt x="325" y="62"/>
                      <a:pt x="325" y="62"/>
                    </a:cubicBezTo>
                    <a:cubicBezTo>
                      <a:pt x="362" y="62"/>
                      <a:pt x="387" y="27"/>
                      <a:pt x="387" y="0"/>
                    </a:cubicBezTo>
                    <a:close/>
                  </a:path>
                </a:pathLst>
              </a:custGeom>
              <a:solidFill>
                <a:srgbClr val="3FA4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6" name="Freeform 46"/>
              <p:cNvSpPr>
                <a:spLocks noEditPoints="1"/>
              </p:cNvSpPr>
              <p:nvPr/>
            </p:nvSpPr>
            <p:spPr bwMode="auto">
              <a:xfrm>
                <a:off x="1927" y="1424"/>
                <a:ext cx="980" cy="626"/>
              </a:xfrm>
              <a:custGeom>
                <a:avLst/>
                <a:gdLst>
                  <a:gd name="T0" fmla="*/ 238 w 412"/>
                  <a:gd name="T1" fmla="*/ 263 h 263"/>
                  <a:gd name="T2" fmla="*/ 63 w 412"/>
                  <a:gd name="T3" fmla="*/ 263 h 263"/>
                  <a:gd name="T4" fmla="*/ 0 w 412"/>
                  <a:gd name="T5" fmla="*/ 200 h 263"/>
                  <a:gd name="T6" fmla="*/ 0 w 412"/>
                  <a:gd name="T7" fmla="*/ 88 h 263"/>
                  <a:gd name="T8" fmla="*/ 113 w 412"/>
                  <a:gd name="T9" fmla="*/ 0 h 263"/>
                  <a:gd name="T10" fmla="*/ 412 w 412"/>
                  <a:gd name="T11" fmla="*/ 0 h 263"/>
                  <a:gd name="T12" fmla="*/ 412 w 412"/>
                  <a:gd name="T13" fmla="*/ 13 h 263"/>
                  <a:gd name="T14" fmla="*/ 337 w 412"/>
                  <a:gd name="T15" fmla="*/ 88 h 263"/>
                  <a:gd name="T16" fmla="*/ 238 w 412"/>
                  <a:gd name="T17" fmla="*/ 88 h 263"/>
                  <a:gd name="T18" fmla="*/ 238 w 412"/>
                  <a:gd name="T19" fmla="*/ 263 h 263"/>
                  <a:gd name="T20" fmla="*/ 112 w 412"/>
                  <a:gd name="T21" fmla="*/ 25 h 263"/>
                  <a:gd name="T22" fmla="*/ 25 w 412"/>
                  <a:gd name="T23" fmla="*/ 88 h 263"/>
                  <a:gd name="T24" fmla="*/ 25 w 412"/>
                  <a:gd name="T25" fmla="*/ 200 h 263"/>
                  <a:gd name="T26" fmla="*/ 62 w 412"/>
                  <a:gd name="T27" fmla="*/ 238 h 263"/>
                  <a:gd name="T28" fmla="*/ 212 w 412"/>
                  <a:gd name="T29" fmla="*/ 238 h 263"/>
                  <a:gd name="T30" fmla="*/ 212 w 412"/>
                  <a:gd name="T31" fmla="*/ 63 h 263"/>
                  <a:gd name="T32" fmla="*/ 337 w 412"/>
                  <a:gd name="T33" fmla="*/ 63 h 263"/>
                  <a:gd name="T34" fmla="*/ 385 w 412"/>
                  <a:gd name="T35" fmla="*/ 25 h 263"/>
                  <a:gd name="T36" fmla="*/ 112 w 412"/>
                  <a:gd name="T37" fmla="*/ 2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2" h="263">
                    <a:moveTo>
                      <a:pt x="238" y="263"/>
                    </a:moveTo>
                    <a:cubicBezTo>
                      <a:pt x="63" y="263"/>
                      <a:pt x="63" y="263"/>
                      <a:pt x="63" y="263"/>
                    </a:cubicBezTo>
                    <a:cubicBezTo>
                      <a:pt x="28" y="262"/>
                      <a:pt x="0" y="234"/>
                      <a:pt x="0" y="200"/>
                    </a:cubicBezTo>
                    <a:cubicBezTo>
                      <a:pt x="0" y="88"/>
                      <a:pt x="0" y="88"/>
                      <a:pt x="0" y="88"/>
                    </a:cubicBezTo>
                    <a:cubicBezTo>
                      <a:pt x="0" y="29"/>
                      <a:pt x="38" y="0"/>
                      <a:pt x="113" y="0"/>
                    </a:cubicBezTo>
                    <a:cubicBezTo>
                      <a:pt x="412" y="0"/>
                      <a:pt x="412" y="0"/>
                      <a:pt x="412" y="0"/>
                    </a:cubicBezTo>
                    <a:cubicBezTo>
                      <a:pt x="412" y="13"/>
                      <a:pt x="412" y="13"/>
                      <a:pt x="412" y="13"/>
                    </a:cubicBezTo>
                    <a:cubicBezTo>
                      <a:pt x="412" y="48"/>
                      <a:pt x="382" y="88"/>
                      <a:pt x="337" y="88"/>
                    </a:cubicBezTo>
                    <a:cubicBezTo>
                      <a:pt x="238" y="88"/>
                      <a:pt x="238" y="88"/>
                      <a:pt x="238" y="88"/>
                    </a:cubicBezTo>
                    <a:lnTo>
                      <a:pt x="238" y="263"/>
                    </a:lnTo>
                    <a:close/>
                    <a:moveTo>
                      <a:pt x="112" y="25"/>
                    </a:moveTo>
                    <a:cubicBezTo>
                      <a:pt x="35" y="25"/>
                      <a:pt x="25" y="59"/>
                      <a:pt x="25" y="88"/>
                    </a:cubicBezTo>
                    <a:cubicBezTo>
                      <a:pt x="25" y="200"/>
                      <a:pt x="25" y="200"/>
                      <a:pt x="25" y="200"/>
                    </a:cubicBezTo>
                    <a:cubicBezTo>
                      <a:pt x="25" y="221"/>
                      <a:pt x="42" y="237"/>
                      <a:pt x="62" y="238"/>
                    </a:cubicBezTo>
                    <a:cubicBezTo>
                      <a:pt x="212" y="238"/>
                      <a:pt x="212" y="238"/>
                      <a:pt x="212" y="238"/>
                    </a:cubicBezTo>
                    <a:cubicBezTo>
                      <a:pt x="212" y="63"/>
                      <a:pt x="212" y="63"/>
                      <a:pt x="212" y="63"/>
                    </a:cubicBezTo>
                    <a:cubicBezTo>
                      <a:pt x="337" y="63"/>
                      <a:pt x="337" y="63"/>
                      <a:pt x="337" y="63"/>
                    </a:cubicBezTo>
                    <a:cubicBezTo>
                      <a:pt x="360" y="62"/>
                      <a:pt x="379" y="47"/>
                      <a:pt x="385" y="25"/>
                    </a:cubicBezTo>
                    <a:lnTo>
                      <a:pt x="112"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7" name="Rectangle 47"/>
              <p:cNvSpPr>
                <a:spLocks noChangeArrowheads="1"/>
              </p:cNvSpPr>
              <p:nvPr/>
            </p:nvSpPr>
            <p:spPr bwMode="auto">
              <a:xfrm>
                <a:off x="2105" y="1633"/>
                <a:ext cx="357" cy="803"/>
              </a:xfrm>
              <a:prstGeom prst="rect">
                <a:avLst/>
              </a:prstGeom>
              <a:solidFill>
                <a:srgbClr val="3FA4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8" name="Freeform 48"/>
              <p:cNvSpPr>
                <a:spLocks noEditPoints="1"/>
              </p:cNvSpPr>
              <p:nvPr/>
            </p:nvSpPr>
            <p:spPr bwMode="auto">
              <a:xfrm>
                <a:off x="2072" y="1177"/>
                <a:ext cx="1544" cy="1250"/>
              </a:xfrm>
              <a:custGeom>
                <a:avLst/>
                <a:gdLst>
                  <a:gd name="T0" fmla="*/ 357 w 1544"/>
                  <a:gd name="T1" fmla="*/ 447 h 1250"/>
                  <a:gd name="T2" fmla="*/ 416 w 1544"/>
                  <a:gd name="T3" fmla="*/ 447 h 1250"/>
                  <a:gd name="T4" fmla="*/ 416 w 1544"/>
                  <a:gd name="T5" fmla="*/ 1250 h 1250"/>
                  <a:gd name="T6" fmla="*/ 357 w 1544"/>
                  <a:gd name="T7" fmla="*/ 1250 h 1250"/>
                  <a:gd name="T8" fmla="*/ 357 w 1544"/>
                  <a:gd name="T9" fmla="*/ 447 h 1250"/>
                  <a:gd name="T10" fmla="*/ 178 w 1544"/>
                  <a:gd name="T11" fmla="*/ 773 h 1250"/>
                  <a:gd name="T12" fmla="*/ 238 w 1544"/>
                  <a:gd name="T13" fmla="*/ 773 h 1250"/>
                  <a:gd name="T14" fmla="*/ 238 w 1544"/>
                  <a:gd name="T15" fmla="*/ 1250 h 1250"/>
                  <a:gd name="T16" fmla="*/ 178 w 1544"/>
                  <a:gd name="T17" fmla="*/ 1250 h 1250"/>
                  <a:gd name="T18" fmla="*/ 178 w 1544"/>
                  <a:gd name="T19" fmla="*/ 773 h 1250"/>
                  <a:gd name="T20" fmla="*/ 0 w 1544"/>
                  <a:gd name="T21" fmla="*/ 447 h 1250"/>
                  <a:gd name="T22" fmla="*/ 59 w 1544"/>
                  <a:gd name="T23" fmla="*/ 447 h 1250"/>
                  <a:gd name="T24" fmla="*/ 59 w 1544"/>
                  <a:gd name="T25" fmla="*/ 1250 h 1250"/>
                  <a:gd name="T26" fmla="*/ 0 w 1544"/>
                  <a:gd name="T27" fmla="*/ 1250 h 1250"/>
                  <a:gd name="T28" fmla="*/ 0 w 1544"/>
                  <a:gd name="T29" fmla="*/ 447 h 1250"/>
                  <a:gd name="T30" fmla="*/ 847 w 1544"/>
                  <a:gd name="T31" fmla="*/ 626 h 1250"/>
                  <a:gd name="T32" fmla="*/ 623 w 1544"/>
                  <a:gd name="T33" fmla="*/ 626 h 1250"/>
                  <a:gd name="T34" fmla="*/ 623 w 1544"/>
                  <a:gd name="T35" fmla="*/ 566 h 1250"/>
                  <a:gd name="T36" fmla="*/ 816 w 1544"/>
                  <a:gd name="T37" fmla="*/ 566 h 1250"/>
                  <a:gd name="T38" fmla="*/ 907 w 1544"/>
                  <a:gd name="T39" fmla="*/ 447 h 1250"/>
                  <a:gd name="T40" fmla="*/ 1083 w 1544"/>
                  <a:gd name="T41" fmla="*/ 447 h 1250"/>
                  <a:gd name="T42" fmla="*/ 1261 w 1544"/>
                  <a:gd name="T43" fmla="*/ 150 h 1250"/>
                  <a:gd name="T44" fmla="*/ 1380 w 1544"/>
                  <a:gd name="T45" fmla="*/ 150 h 1250"/>
                  <a:gd name="T46" fmla="*/ 1468 w 1544"/>
                  <a:gd name="T47" fmla="*/ 0 h 1250"/>
                  <a:gd name="T48" fmla="*/ 1544 w 1544"/>
                  <a:gd name="T49" fmla="*/ 0 h 1250"/>
                  <a:gd name="T50" fmla="*/ 1544 w 1544"/>
                  <a:gd name="T51" fmla="*/ 59 h 1250"/>
                  <a:gd name="T52" fmla="*/ 1504 w 1544"/>
                  <a:gd name="T53" fmla="*/ 59 h 1250"/>
                  <a:gd name="T54" fmla="*/ 1413 w 1544"/>
                  <a:gd name="T55" fmla="*/ 209 h 1250"/>
                  <a:gd name="T56" fmla="*/ 1294 w 1544"/>
                  <a:gd name="T57" fmla="*/ 209 h 1250"/>
                  <a:gd name="T58" fmla="*/ 1116 w 1544"/>
                  <a:gd name="T59" fmla="*/ 507 h 1250"/>
                  <a:gd name="T60" fmla="*/ 935 w 1544"/>
                  <a:gd name="T61" fmla="*/ 507 h 1250"/>
                  <a:gd name="T62" fmla="*/ 847 w 1544"/>
                  <a:gd name="T63" fmla="*/ 626 h 1250"/>
                  <a:gd name="T64" fmla="*/ 714 w 1544"/>
                  <a:gd name="T65" fmla="*/ 1190 h 1250"/>
                  <a:gd name="T66" fmla="*/ 892 w 1544"/>
                  <a:gd name="T67" fmla="*/ 1190 h 1250"/>
                  <a:gd name="T68" fmla="*/ 892 w 1544"/>
                  <a:gd name="T69" fmla="*/ 1250 h 1250"/>
                  <a:gd name="T70" fmla="*/ 714 w 1544"/>
                  <a:gd name="T71" fmla="*/ 1250 h 1250"/>
                  <a:gd name="T72" fmla="*/ 714 w 1544"/>
                  <a:gd name="T73" fmla="*/ 1190 h 1250"/>
                  <a:gd name="T74" fmla="*/ 1337 w 1544"/>
                  <a:gd name="T75" fmla="*/ 1190 h 1250"/>
                  <a:gd name="T76" fmla="*/ 1516 w 1544"/>
                  <a:gd name="T77" fmla="*/ 1190 h 1250"/>
                  <a:gd name="T78" fmla="*/ 1516 w 1544"/>
                  <a:gd name="T79" fmla="*/ 1250 h 1250"/>
                  <a:gd name="T80" fmla="*/ 1337 w 1544"/>
                  <a:gd name="T81" fmla="*/ 1250 h 1250"/>
                  <a:gd name="T82" fmla="*/ 1337 w 1544"/>
                  <a:gd name="T83" fmla="*/ 119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4" h="1250">
                    <a:moveTo>
                      <a:pt x="357" y="447"/>
                    </a:moveTo>
                    <a:lnTo>
                      <a:pt x="416" y="447"/>
                    </a:lnTo>
                    <a:lnTo>
                      <a:pt x="416" y="1250"/>
                    </a:lnTo>
                    <a:lnTo>
                      <a:pt x="357" y="1250"/>
                    </a:lnTo>
                    <a:lnTo>
                      <a:pt x="357" y="447"/>
                    </a:lnTo>
                    <a:close/>
                    <a:moveTo>
                      <a:pt x="178" y="773"/>
                    </a:moveTo>
                    <a:lnTo>
                      <a:pt x="238" y="773"/>
                    </a:lnTo>
                    <a:lnTo>
                      <a:pt x="238" y="1250"/>
                    </a:lnTo>
                    <a:lnTo>
                      <a:pt x="178" y="1250"/>
                    </a:lnTo>
                    <a:lnTo>
                      <a:pt x="178" y="773"/>
                    </a:lnTo>
                    <a:close/>
                    <a:moveTo>
                      <a:pt x="0" y="447"/>
                    </a:moveTo>
                    <a:lnTo>
                      <a:pt x="59" y="447"/>
                    </a:lnTo>
                    <a:lnTo>
                      <a:pt x="59" y="1250"/>
                    </a:lnTo>
                    <a:lnTo>
                      <a:pt x="0" y="1250"/>
                    </a:lnTo>
                    <a:lnTo>
                      <a:pt x="0" y="447"/>
                    </a:lnTo>
                    <a:close/>
                    <a:moveTo>
                      <a:pt x="847" y="626"/>
                    </a:moveTo>
                    <a:lnTo>
                      <a:pt x="623" y="626"/>
                    </a:lnTo>
                    <a:lnTo>
                      <a:pt x="623" y="566"/>
                    </a:lnTo>
                    <a:lnTo>
                      <a:pt x="816" y="566"/>
                    </a:lnTo>
                    <a:lnTo>
                      <a:pt x="907" y="447"/>
                    </a:lnTo>
                    <a:lnTo>
                      <a:pt x="1083" y="447"/>
                    </a:lnTo>
                    <a:lnTo>
                      <a:pt x="1261" y="150"/>
                    </a:lnTo>
                    <a:lnTo>
                      <a:pt x="1380" y="150"/>
                    </a:lnTo>
                    <a:lnTo>
                      <a:pt x="1468" y="0"/>
                    </a:lnTo>
                    <a:lnTo>
                      <a:pt x="1544" y="0"/>
                    </a:lnTo>
                    <a:lnTo>
                      <a:pt x="1544" y="59"/>
                    </a:lnTo>
                    <a:lnTo>
                      <a:pt x="1504" y="59"/>
                    </a:lnTo>
                    <a:lnTo>
                      <a:pt x="1413" y="209"/>
                    </a:lnTo>
                    <a:lnTo>
                      <a:pt x="1294" y="209"/>
                    </a:lnTo>
                    <a:lnTo>
                      <a:pt x="1116" y="507"/>
                    </a:lnTo>
                    <a:lnTo>
                      <a:pt x="935" y="507"/>
                    </a:lnTo>
                    <a:lnTo>
                      <a:pt x="847" y="626"/>
                    </a:lnTo>
                    <a:close/>
                    <a:moveTo>
                      <a:pt x="714" y="1190"/>
                    </a:moveTo>
                    <a:lnTo>
                      <a:pt x="892" y="1190"/>
                    </a:lnTo>
                    <a:lnTo>
                      <a:pt x="892" y="1250"/>
                    </a:lnTo>
                    <a:lnTo>
                      <a:pt x="714" y="1250"/>
                    </a:lnTo>
                    <a:lnTo>
                      <a:pt x="714" y="1190"/>
                    </a:lnTo>
                    <a:close/>
                    <a:moveTo>
                      <a:pt x="1337" y="1190"/>
                    </a:moveTo>
                    <a:lnTo>
                      <a:pt x="1516" y="1190"/>
                    </a:lnTo>
                    <a:lnTo>
                      <a:pt x="1516" y="1250"/>
                    </a:lnTo>
                    <a:lnTo>
                      <a:pt x="1337" y="1250"/>
                    </a:lnTo>
                    <a:lnTo>
                      <a:pt x="1337" y="11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9" name="Freeform 49"/>
              <p:cNvSpPr>
                <a:spLocks noEditPoints="1"/>
              </p:cNvSpPr>
              <p:nvPr/>
            </p:nvSpPr>
            <p:spPr bwMode="auto">
              <a:xfrm>
                <a:off x="2493" y="800"/>
                <a:ext cx="1338" cy="266"/>
              </a:xfrm>
              <a:custGeom>
                <a:avLst/>
                <a:gdLst>
                  <a:gd name="T0" fmla="*/ 1338 w 1338"/>
                  <a:gd name="T1" fmla="*/ 266 h 266"/>
                  <a:gd name="T2" fmla="*/ 0 w 1338"/>
                  <a:gd name="T3" fmla="*/ 266 h 266"/>
                  <a:gd name="T4" fmla="*/ 0 w 1338"/>
                  <a:gd name="T5" fmla="*/ 0 h 266"/>
                  <a:gd name="T6" fmla="*/ 1338 w 1338"/>
                  <a:gd name="T7" fmla="*/ 0 h 266"/>
                  <a:gd name="T8" fmla="*/ 1338 w 1338"/>
                  <a:gd name="T9" fmla="*/ 266 h 266"/>
                  <a:gd name="T10" fmla="*/ 60 w 1338"/>
                  <a:gd name="T11" fmla="*/ 207 h 266"/>
                  <a:gd name="T12" fmla="*/ 1278 w 1338"/>
                  <a:gd name="T13" fmla="*/ 207 h 266"/>
                  <a:gd name="T14" fmla="*/ 1278 w 1338"/>
                  <a:gd name="T15" fmla="*/ 59 h 266"/>
                  <a:gd name="T16" fmla="*/ 60 w 1338"/>
                  <a:gd name="T17" fmla="*/ 59 h 266"/>
                  <a:gd name="T18" fmla="*/ 60 w 1338"/>
                  <a:gd name="T19" fmla="*/ 20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8" h="266">
                    <a:moveTo>
                      <a:pt x="1338" y="266"/>
                    </a:moveTo>
                    <a:lnTo>
                      <a:pt x="0" y="266"/>
                    </a:lnTo>
                    <a:lnTo>
                      <a:pt x="0" y="0"/>
                    </a:lnTo>
                    <a:lnTo>
                      <a:pt x="1338" y="0"/>
                    </a:lnTo>
                    <a:lnTo>
                      <a:pt x="1338" y="266"/>
                    </a:lnTo>
                    <a:close/>
                    <a:moveTo>
                      <a:pt x="60" y="207"/>
                    </a:moveTo>
                    <a:lnTo>
                      <a:pt x="1278" y="207"/>
                    </a:lnTo>
                    <a:lnTo>
                      <a:pt x="1278" y="59"/>
                    </a:lnTo>
                    <a:lnTo>
                      <a:pt x="60" y="59"/>
                    </a:lnTo>
                    <a:lnTo>
                      <a:pt x="6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grpSp>
        <p:nvGrpSpPr>
          <p:cNvPr id="164" name="组合 163"/>
          <p:cNvGrpSpPr/>
          <p:nvPr/>
        </p:nvGrpSpPr>
        <p:grpSpPr>
          <a:xfrm>
            <a:off x="9066530" y="1637665"/>
            <a:ext cx="2122757" cy="2658745"/>
            <a:chOff x="1487" y="2260"/>
            <a:chExt cx="2953" cy="4817"/>
          </a:xfrm>
        </p:grpSpPr>
        <p:sp>
          <p:nvSpPr>
            <p:cNvPr id="165" name="矩形: 圆角 63"/>
            <p:cNvSpPr/>
            <p:nvPr/>
          </p:nvSpPr>
          <p:spPr>
            <a:xfrm>
              <a:off x="1487" y="2260"/>
              <a:ext cx="2946" cy="4817"/>
            </a:xfrm>
            <a:prstGeom prst="roundRect">
              <a:avLst>
                <a:gd name="adj" fmla="val 8005"/>
              </a:avLst>
            </a:prstGeom>
            <a:solidFill>
              <a:schemeClr val="bg1"/>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166" name="椭圆 165"/>
            <p:cNvSpPr/>
            <p:nvPr/>
          </p:nvSpPr>
          <p:spPr>
            <a:xfrm>
              <a:off x="2188" y="2505"/>
              <a:ext cx="1545" cy="154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7" name="文本框 166"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1487" y="4646"/>
              <a:ext cx="2953" cy="667"/>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zh-CN" sz="18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外文电子资源简介</a:t>
              </a:r>
              <a:endParaRPr kumimoji="0" lang="zh-CN" altLang="zh-CN" sz="18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grpSp>
          <p:nvGrpSpPr>
            <p:cNvPr id="169" name="Group 41"/>
            <p:cNvGrpSpPr>
              <a:grpSpLocks noChangeAspect="1"/>
            </p:cNvGrpSpPr>
            <p:nvPr/>
          </p:nvGrpSpPr>
          <p:grpSpPr bwMode="auto">
            <a:xfrm>
              <a:off x="2438" y="2833"/>
              <a:ext cx="1044" cy="897"/>
              <a:chOff x="1927" y="800"/>
              <a:chExt cx="1904" cy="1636"/>
            </a:xfrm>
            <a:solidFill>
              <a:schemeClr val="bg1"/>
            </a:solidFill>
          </p:grpSpPr>
          <p:sp>
            <p:nvSpPr>
              <p:cNvPr id="170" name="Freeform 42"/>
              <p:cNvSpPr>
                <a:spLocks noEditPoints="1"/>
              </p:cNvSpPr>
              <p:nvPr/>
            </p:nvSpPr>
            <p:spPr bwMode="auto">
              <a:xfrm>
                <a:off x="2850" y="2019"/>
                <a:ext cx="683" cy="388"/>
              </a:xfrm>
              <a:custGeom>
                <a:avLst/>
                <a:gdLst>
                  <a:gd name="T0" fmla="*/ 624 w 683"/>
                  <a:gd name="T1" fmla="*/ 0 h 388"/>
                  <a:gd name="T2" fmla="*/ 683 w 683"/>
                  <a:gd name="T3" fmla="*/ 0 h 388"/>
                  <a:gd name="T4" fmla="*/ 683 w 683"/>
                  <a:gd name="T5" fmla="*/ 388 h 388"/>
                  <a:gd name="T6" fmla="*/ 624 w 683"/>
                  <a:gd name="T7" fmla="*/ 388 h 388"/>
                  <a:gd name="T8" fmla="*/ 624 w 683"/>
                  <a:gd name="T9" fmla="*/ 0 h 388"/>
                  <a:gd name="T10" fmla="*/ 0 w 683"/>
                  <a:gd name="T11" fmla="*/ 0 h 388"/>
                  <a:gd name="T12" fmla="*/ 60 w 683"/>
                  <a:gd name="T13" fmla="*/ 0 h 388"/>
                  <a:gd name="T14" fmla="*/ 60 w 683"/>
                  <a:gd name="T15" fmla="*/ 388 h 388"/>
                  <a:gd name="T16" fmla="*/ 0 w 683"/>
                  <a:gd name="T17" fmla="*/ 388 h 388"/>
                  <a:gd name="T18" fmla="*/ 0 w 683"/>
                  <a:gd name="T1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3" h="388">
                    <a:moveTo>
                      <a:pt x="624" y="0"/>
                    </a:moveTo>
                    <a:lnTo>
                      <a:pt x="683" y="0"/>
                    </a:lnTo>
                    <a:lnTo>
                      <a:pt x="683" y="388"/>
                    </a:lnTo>
                    <a:lnTo>
                      <a:pt x="624" y="388"/>
                    </a:lnTo>
                    <a:lnTo>
                      <a:pt x="624" y="0"/>
                    </a:lnTo>
                    <a:close/>
                    <a:moveTo>
                      <a:pt x="0" y="0"/>
                    </a:moveTo>
                    <a:lnTo>
                      <a:pt x="60" y="0"/>
                    </a:lnTo>
                    <a:lnTo>
                      <a:pt x="60" y="388"/>
                    </a:lnTo>
                    <a:lnTo>
                      <a:pt x="0" y="38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1" name="Freeform 43"/>
              <p:cNvSpPr/>
              <p:nvPr/>
            </p:nvSpPr>
            <p:spPr bwMode="auto">
              <a:xfrm>
                <a:off x="2553" y="1014"/>
                <a:ext cx="1218" cy="1012"/>
              </a:xfrm>
              <a:custGeom>
                <a:avLst/>
                <a:gdLst>
                  <a:gd name="T0" fmla="*/ 1218 w 1218"/>
                  <a:gd name="T1" fmla="*/ 1012 h 1012"/>
                  <a:gd name="T2" fmla="*/ 0 w 1218"/>
                  <a:gd name="T3" fmla="*/ 1012 h 1012"/>
                  <a:gd name="T4" fmla="*/ 0 w 1218"/>
                  <a:gd name="T5" fmla="*/ 746 h 1012"/>
                  <a:gd name="T6" fmla="*/ 59 w 1218"/>
                  <a:gd name="T7" fmla="*/ 746 h 1012"/>
                  <a:gd name="T8" fmla="*/ 59 w 1218"/>
                  <a:gd name="T9" fmla="*/ 953 h 1012"/>
                  <a:gd name="T10" fmla="*/ 1159 w 1218"/>
                  <a:gd name="T11" fmla="*/ 953 h 1012"/>
                  <a:gd name="T12" fmla="*/ 1159 w 1218"/>
                  <a:gd name="T13" fmla="*/ 60 h 1012"/>
                  <a:gd name="T14" fmla="*/ 59 w 1218"/>
                  <a:gd name="T15" fmla="*/ 60 h 1012"/>
                  <a:gd name="T16" fmla="*/ 59 w 1218"/>
                  <a:gd name="T17" fmla="*/ 417 h 1012"/>
                  <a:gd name="T18" fmla="*/ 0 w 1218"/>
                  <a:gd name="T19" fmla="*/ 417 h 1012"/>
                  <a:gd name="T20" fmla="*/ 0 w 1218"/>
                  <a:gd name="T21" fmla="*/ 0 h 1012"/>
                  <a:gd name="T22" fmla="*/ 1218 w 1218"/>
                  <a:gd name="T23" fmla="*/ 0 h 1012"/>
                  <a:gd name="T24" fmla="*/ 1218 w 1218"/>
                  <a:gd name="T25" fmla="*/ 101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8" h="1012">
                    <a:moveTo>
                      <a:pt x="1218" y="1012"/>
                    </a:moveTo>
                    <a:lnTo>
                      <a:pt x="0" y="1012"/>
                    </a:lnTo>
                    <a:lnTo>
                      <a:pt x="0" y="746"/>
                    </a:lnTo>
                    <a:lnTo>
                      <a:pt x="59" y="746"/>
                    </a:lnTo>
                    <a:lnTo>
                      <a:pt x="59" y="953"/>
                    </a:lnTo>
                    <a:lnTo>
                      <a:pt x="1159" y="953"/>
                    </a:lnTo>
                    <a:lnTo>
                      <a:pt x="1159" y="60"/>
                    </a:lnTo>
                    <a:lnTo>
                      <a:pt x="59" y="60"/>
                    </a:lnTo>
                    <a:lnTo>
                      <a:pt x="59" y="417"/>
                    </a:lnTo>
                    <a:lnTo>
                      <a:pt x="0" y="417"/>
                    </a:lnTo>
                    <a:lnTo>
                      <a:pt x="0" y="0"/>
                    </a:lnTo>
                    <a:lnTo>
                      <a:pt x="1218" y="0"/>
                    </a:lnTo>
                    <a:lnTo>
                      <a:pt x="1218" y="10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2" name="Freeform 44"/>
              <p:cNvSpPr>
                <a:spLocks noEditPoints="1"/>
              </p:cNvSpPr>
              <p:nvPr/>
            </p:nvSpPr>
            <p:spPr bwMode="auto">
              <a:xfrm>
                <a:off x="2103" y="995"/>
                <a:ext cx="331" cy="393"/>
              </a:xfrm>
              <a:custGeom>
                <a:avLst/>
                <a:gdLst>
                  <a:gd name="T0" fmla="*/ 70 w 139"/>
                  <a:gd name="T1" fmla="*/ 165 h 165"/>
                  <a:gd name="T2" fmla="*/ 20 w 139"/>
                  <a:gd name="T3" fmla="*/ 143 h 165"/>
                  <a:gd name="T4" fmla="*/ 1 w 139"/>
                  <a:gd name="T5" fmla="*/ 93 h 165"/>
                  <a:gd name="T6" fmla="*/ 1 w 139"/>
                  <a:gd name="T7" fmla="*/ 74 h 165"/>
                  <a:gd name="T8" fmla="*/ 35 w 139"/>
                  <a:gd name="T9" fmla="*/ 13 h 165"/>
                  <a:gd name="T10" fmla="*/ 105 w 139"/>
                  <a:gd name="T11" fmla="*/ 13 h 165"/>
                  <a:gd name="T12" fmla="*/ 139 w 139"/>
                  <a:gd name="T13" fmla="*/ 74 h 165"/>
                  <a:gd name="T14" fmla="*/ 139 w 139"/>
                  <a:gd name="T15" fmla="*/ 93 h 165"/>
                  <a:gd name="T16" fmla="*/ 119 w 139"/>
                  <a:gd name="T17" fmla="*/ 144 h 165"/>
                  <a:gd name="T18" fmla="*/ 70 w 139"/>
                  <a:gd name="T19" fmla="*/ 165 h 165"/>
                  <a:gd name="T20" fmla="*/ 70 w 139"/>
                  <a:gd name="T21" fmla="*/ 27 h 165"/>
                  <a:gd name="T22" fmla="*/ 38 w 139"/>
                  <a:gd name="T23" fmla="*/ 41 h 165"/>
                  <a:gd name="T24" fmla="*/ 26 w 139"/>
                  <a:gd name="T25" fmla="*/ 74 h 165"/>
                  <a:gd name="T26" fmla="*/ 26 w 139"/>
                  <a:gd name="T27" fmla="*/ 93 h 165"/>
                  <a:gd name="T28" fmla="*/ 38 w 139"/>
                  <a:gd name="T29" fmla="*/ 126 h 165"/>
                  <a:gd name="T30" fmla="*/ 70 w 139"/>
                  <a:gd name="T31" fmla="*/ 140 h 165"/>
                  <a:gd name="T32" fmla="*/ 101 w 139"/>
                  <a:gd name="T33" fmla="*/ 126 h 165"/>
                  <a:gd name="T34" fmla="*/ 114 w 139"/>
                  <a:gd name="T35" fmla="*/ 93 h 165"/>
                  <a:gd name="T36" fmla="*/ 114 w 139"/>
                  <a:gd name="T37" fmla="*/ 74 h 165"/>
                  <a:gd name="T38" fmla="*/ 101 w 139"/>
                  <a:gd name="T39" fmla="*/ 41 h 165"/>
                  <a:gd name="T40" fmla="*/ 70 w 139"/>
                  <a:gd name="T41" fmla="*/ 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65">
                    <a:moveTo>
                      <a:pt x="70" y="165"/>
                    </a:moveTo>
                    <a:cubicBezTo>
                      <a:pt x="51" y="165"/>
                      <a:pt x="33" y="157"/>
                      <a:pt x="20" y="143"/>
                    </a:cubicBezTo>
                    <a:cubicBezTo>
                      <a:pt x="8" y="130"/>
                      <a:pt x="1" y="112"/>
                      <a:pt x="1" y="93"/>
                    </a:cubicBezTo>
                    <a:cubicBezTo>
                      <a:pt x="1" y="74"/>
                      <a:pt x="1" y="74"/>
                      <a:pt x="1" y="74"/>
                    </a:cubicBezTo>
                    <a:cubicBezTo>
                      <a:pt x="0" y="49"/>
                      <a:pt x="13" y="25"/>
                      <a:pt x="35" y="13"/>
                    </a:cubicBezTo>
                    <a:cubicBezTo>
                      <a:pt x="56" y="0"/>
                      <a:pt x="83" y="0"/>
                      <a:pt x="105" y="13"/>
                    </a:cubicBezTo>
                    <a:cubicBezTo>
                      <a:pt x="126" y="25"/>
                      <a:pt x="139" y="49"/>
                      <a:pt x="139" y="74"/>
                    </a:cubicBezTo>
                    <a:cubicBezTo>
                      <a:pt x="139" y="93"/>
                      <a:pt x="139" y="93"/>
                      <a:pt x="139" y="93"/>
                    </a:cubicBezTo>
                    <a:cubicBezTo>
                      <a:pt x="139" y="112"/>
                      <a:pt x="132" y="130"/>
                      <a:pt x="119" y="144"/>
                    </a:cubicBezTo>
                    <a:cubicBezTo>
                      <a:pt x="106" y="157"/>
                      <a:pt x="88" y="165"/>
                      <a:pt x="70" y="165"/>
                    </a:cubicBezTo>
                    <a:close/>
                    <a:moveTo>
                      <a:pt x="70" y="27"/>
                    </a:moveTo>
                    <a:cubicBezTo>
                      <a:pt x="58" y="28"/>
                      <a:pt x="46" y="33"/>
                      <a:pt x="38" y="41"/>
                    </a:cubicBezTo>
                    <a:cubicBezTo>
                      <a:pt x="30" y="50"/>
                      <a:pt x="26" y="62"/>
                      <a:pt x="26" y="74"/>
                    </a:cubicBezTo>
                    <a:cubicBezTo>
                      <a:pt x="26" y="93"/>
                      <a:pt x="26" y="93"/>
                      <a:pt x="26" y="93"/>
                    </a:cubicBezTo>
                    <a:cubicBezTo>
                      <a:pt x="26" y="105"/>
                      <a:pt x="30" y="117"/>
                      <a:pt x="38" y="126"/>
                    </a:cubicBezTo>
                    <a:cubicBezTo>
                      <a:pt x="46" y="134"/>
                      <a:pt x="58" y="139"/>
                      <a:pt x="70" y="140"/>
                    </a:cubicBezTo>
                    <a:cubicBezTo>
                      <a:pt x="82" y="139"/>
                      <a:pt x="93" y="134"/>
                      <a:pt x="101" y="126"/>
                    </a:cubicBezTo>
                    <a:cubicBezTo>
                      <a:pt x="110" y="117"/>
                      <a:pt x="114" y="105"/>
                      <a:pt x="114" y="93"/>
                    </a:cubicBezTo>
                    <a:cubicBezTo>
                      <a:pt x="114" y="74"/>
                      <a:pt x="114" y="74"/>
                      <a:pt x="114" y="74"/>
                    </a:cubicBezTo>
                    <a:cubicBezTo>
                      <a:pt x="114" y="62"/>
                      <a:pt x="110" y="50"/>
                      <a:pt x="101" y="41"/>
                    </a:cubicBezTo>
                    <a:cubicBezTo>
                      <a:pt x="93" y="33"/>
                      <a:pt x="82" y="28"/>
                      <a:pt x="7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3" name="Freeform 45"/>
              <p:cNvSpPr/>
              <p:nvPr/>
            </p:nvSpPr>
            <p:spPr bwMode="auto">
              <a:xfrm>
                <a:off x="1958" y="1455"/>
                <a:ext cx="921" cy="564"/>
              </a:xfrm>
              <a:custGeom>
                <a:avLst/>
                <a:gdLst>
                  <a:gd name="T0" fmla="*/ 387 w 387"/>
                  <a:gd name="T1" fmla="*/ 0 h 237"/>
                  <a:gd name="T2" fmla="*/ 100 w 387"/>
                  <a:gd name="T3" fmla="*/ 0 h 237"/>
                  <a:gd name="T4" fmla="*/ 0 w 387"/>
                  <a:gd name="T5" fmla="*/ 75 h 237"/>
                  <a:gd name="T6" fmla="*/ 0 w 387"/>
                  <a:gd name="T7" fmla="*/ 187 h 237"/>
                  <a:gd name="T8" fmla="*/ 50 w 387"/>
                  <a:gd name="T9" fmla="*/ 237 h 237"/>
                  <a:gd name="T10" fmla="*/ 212 w 387"/>
                  <a:gd name="T11" fmla="*/ 237 h 237"/>
                  <a:gd name="T12" fmla="*/ 212 w 387"/>
                  <a:gd name="T13" fmla="*/ 62 h 237"/>
                  <a:gd name="T14" fmla="*/ 325 w 387"/>
                  <a:gd name="T15" fmla="*/ 62 h 237"/>
                  <a:gd name="T16" fmla="*/ 387 w 387"/>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237">
                    <a:moveTo>
                      <a:pt x="387" y="0"/>
                    </a:moveTo>
                    <a:cubicBezTo>
                      <a:pt x="100" y="0"/>
                      <a:pt x="100" y="0"/>
                      <a:pt x="100" y="0"/>
                    </a:cubicBezTo>
                    <a:cubicBezTo>
                      <a:pt x="40" y="0"/>
                      <a:pt x="0" y="19"/>
                      <a:pt x="0" y="75"/>
                    </a:cubicBezTo>
                    <a:cubicBezTo>
                      <a:pt x="0" y="187"/>
                      <a:pt x="0" y="187"/>
                      <a:pt x="0" y="187"/>
                    </a:cubicBezTo>
                    <a:cubicBezTo>
                      <a:pt x="0" y="215"/>
                      <a:pt x="22" y="237"/>
                      <a:pt x="50" y="237"/>
                    </a:cubicBezTo>
                    <a:cubicBezTo>
                      <a:pt x="212" y="237"/>
                      <a:pt x="212" y="237"/>
                      <a:pt x="212" y="237"/>
                    </a:cubicBezTo>
                    <a:cubicBezTo>
                      <a:pt x="212" y="62"/>
                      <a:pt x="212" y="62"/>
                      <a:pt x="212" y="62"/>
                    </a:cubicBezTo>
                    <a:cubicBezTo>
                      <a:pt x="325" y="62"/>
                      <a:pt x="325" y="62"/>
                      <a:pt x="325" y="62"/>
                    </a:cubicBezTo>
                    <a:cubicBezTo>
                      <a:pt x="362" y="62"/>
                      <a:pt x="387" y="27"/>
                      <a:pt x="387" y="0"/>
                    </a:cubicBezTo>
                    <a:close/>
                  </a:path>
                </a:pathLst>
              </a:custGeom>
              <a:solidFill>
                <a:srgbClr val="3FA4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4" name="Freeform 46"/>
              <p:cNvSpPr>
                <a:spLocks noEditPoints="1"/>
              </p:cNvSpPr>
              <p:nvPr/>
            </p:nvSpPr>
            <p:spPr bwMode="auto">
              <a:xfrm>
                <a:off x="1927" y="1424"/>
                <a:ext cx="980" cy="626"/>
              </a:xfrm>
              <a:custGeom>
                <a:avLst/>
                <a:gdLst>
                  <a:gd name="T0" fmla="*/ 238 w 412"/>
                  <a:gd name="T1" fmla="*/ 263 h 263"/>
                  <a:gd name="T2" fmla="*/ 63 w 412"/>
                  <a:gd name="T3" fmla="*/ 263 h 263"/>
                  <a:gd name="T4" fmla="*/ 0 w 412"/>
                  <a:gd name="T5" fmla="*/ 200 h 263"/>
                  <a:gd name="T6" fmla="*/ 0 w 412"/>
                  <a:gd name="T7" fmla="*/ 88 h 263"/>
                  <a:gd name="T8" fmla="*/ 113 w 412"/>
                  <a:gd name="T9" fmla="*/ 0 h 263"/>
                  <a:gd name="T10" fmla="*/ 412 w 412"/>
                  <a:gd name="T11" fmla="*/ 0 h 263"/>
                  <a:gd name="T12" fmla="*/ 412 w 412"/>
                  <a:gd name="T13" fmla="*/ 13 h 263"/>
                  <a:gd name="T14" fmla="*/ 337 w 412"/>
                  <a:gd name="T15" fmla="*/ 88 h 263"/>
                  <a:gd name="T16" fmla="*/ 238 w 412"/>
                  <a:gd name="T17" fmla="*/ 88 h 263"/>
                  <a:gd name="T18" fmla="*/ 238 w 412"/>
                  <a:gd name="T19" fmla="*/ 263 h 263"/>
                  <a:gd name="T20" fmla="*/ 112 w 412"/>
                  <a:gd name="T21" fmla="*/ 25 h 263"/>
                  <a:gd name="T22" fmla="*/ 25 w 412"/>
                  <a:gd name="T23" fmla="*/ 88 h 263"/>
                  <a:gd name="T24" fmla="*/ 25 w 412"/>
                  <a:gd name="T25" fmla="*/ 200 h 263"/>
                  <a:gd name="T26" fmla="*/ 62 w 412"/>
                  <a:gd name="T27" fmla="*/ 238 h 263"/>
                  <a:gd name="T28" fmla="*/ 212 w 412"/>
                  <a:gd name="T29" fmla="*/ 238 h 263"/>
                  <a:gd name="T30" fmla="*/ 212 w 412"/>
                  <a:gd name="T31" fmla="*/ 63 h 263"/>
                  <a:gd name="T32" fmla="*/ 337 w 412"/>
                  <a:gd name="T33" fmla="*/ 63 h 263"/>
                  <a:gd name="T34" fmla="*/ 385 w 412"/>
                  <a:gd name="T35" fmla="*/ 25 h 263"/>
                  <a:gd name="T36" fmla="*/ 112 w 412"/>
                  <a:gd name="T37" fmla="*/ 2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2" h="263">
                    <a:moveTo>
                      <a:pt x="238" y="263"/>
                    </a:moveTo>
                    <a:cubicBezTo>
                      <a:pt x="63" y="263"/>
                      <a:pt x="63" y="263"/>
                      <a:pt x="63" y="263"/>
                    </a:cubicBezTo>
                    <a:cubicBezTo>
                      <a:pt x="28" y="262"/>
                      <a:pt x="0" y="234"/>
                      <a:pt x="0" y="200"/>
                    </a:cubicBezTo>
                    <a:cubicBezTo>
                      <a:pt x="0" y="88"/>
                      <a:pt x="0" y="88"/>
                      <a:pt x="0" y="88"/>
                    </a:cubicBezTo>
                    <a:cubicBezTo>
                      <a:pt x="0" y="29"/>
                      <a:pt x="38" y="0"/>
                      <a:pt x="113" y="0"/>
                    </a:cubicBezTo>
                    <a:cubicBezTo>
                      <a:pt x="412" y="0"/>
                      <a:pt x="412" y="0"/>
                      <a:pt x="412" y="0"/>
                    </a:cubicBezTo>
                    <a:cubicBezTo>
                      <a:pt x="412" y="13"/>
                      <a:pt x="412" y="13"/>
                      <a:pt x="412" y="13"/>
                    </a:cubicBezTo>
                    <a:cubicBezTo>
                      <a:pt x="412" y="48"/>
                      <a:pt x="382" y="88"/>
                      <a:pt x="337" y="88"/>
                    </a:cubicBezTo>
                    <a:cubicBezTo>
                      <a:pt x="238" y="88"/>
                      <a:pt x="238" y="88"/>
                      <a:pt x="238" y="88"/>
                    </a:cubicBezTo>
                    <a:lnTo>
                      <a:pt x="238" y="263"/>
                    </a:lnTo>
                    <a:close/>
                    <a:moveTo>
                      <a:pt x="112" y="25"/>
                    </a:moveTo>
                    <a:cubicBezTo>
                      <a:pt x="35" y="25"/>
                      <a:pt x="25" y="59"/>
                      <a:pt x="25" y="88"/>
                    </a:cubicBezTo>
                    <a:cubicBezTo>
                      <a:pt x="25" y="200"/>
                      <a:pt x="25" y="200"/>
                      <a:pt x="25" y="200"/>
                    </a:cubicBezTo>
                    <a:cubicBezTo>
                      <a:pt x="25" y="221"/>
                      <a:pt x="42" y="237"/>
                      <a:pt x="62" y="238"/>
                    </a:cubicBezTo>
                    <a:cubicBezTo>
                      <a:pt x="212" y="238"/>
                      <a:pt x="212" y="238"/>
                      <a:pt x="212" y="238"/>
                    </a:cubicBezTo>
                    <a:cubicBezTo>
                      <a:pt x="212" y="63"/>
                      <a:pt x="212" y="63"/>
                      <a:pt x="212" y="63"/>
                    </a:cubicBezTo>
                    <a:cubicBezTo>
                      <a:pt x="337" y="63"/>
                      <a:pt x="337" y="63"/>
                      <a:pt x="337" y="63"/>
                    </a:cubicBezTo>
                    <a:cubicBezTo>
                      <a:pt x="360" y="62"/>
                      <a:pt x="379" y="47"/>
                      <a:pt x="385" y="25"/>
                    </a:cubicBezTo>
                    <a:lnTo>
                      <a:pt x="112"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5" name="Rectangle 47"/>
              <p:cNvSpPr>
                <a:spLocks noChangeArrowheads="1"/>
              </p:cNvSpPr>
              <p:nvPr/>
            </p:nvSpPr>
            <p:spPr bwMode="auto">
              <a:xfrm>
                <a:off x="2105" y="1633"/>
                <a:ext cx="357" cy="803"/>
              </a:xfrm>
              <a:prstGeom prst="rect">
                <a:avLst/>
              </a:prstGeom>
              <a:solidFill>
                <a:srgbClr val="3FA4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6" name="Freeform 48"/>
              <p:cNvSpPr>
                <a:spLocks noEditPoints="1"/>
              </p:cNvSpPr>
              <p:nvPr/>
            </p:nvSpPr>
            <p:spPr bwMode="auto">
              <a:xfrm>
                <a:off x="2072" y="1177"/>
                <a:ext cx="1544" cy="1250"/>
              </a:xfrm>
              <a:custGeom>
                <a:avLst/>
                <a:gdLst>
                  <a:gd name="T0" fmla="*/ 357 w 1544"/>
                  <a:gd name="T1" fmla="*/ 447 h 1250"/>
                  <a:gd name="T2" fmla="*/ 416 w 1544"/>
                  <a:gd name="T3" fmla="*/ 447 h 1250"/>
                  <a:gd name="T4" fmla="*/ 416 w 1544"/>
                  <a:gd name="T5" fmla="*/ 1250 h 1250"/>
                  <a:gd name="T6" fmla="*/ 357 w 1544"/>
                  <a:gd name="T7" fmla="*/ 1250 h 1250"/>
                  <a:gd name="T8" fmla="*/ 357 w 1544"/>
                  <a:gd name="T9" fmla="*/ 447 h 1250"/>
                  <a:gd name="T10" fmla="*/ 178 w 1544"/>
                  <a:gd name="T11" fmla="*/ 773 h 1250"/>
                  <a:gd name="T12" fmla="*/ 238 w 1544"/>
                  <a:gd name="T13" fmla="*/ 773 h 1250"/>
                  <a:gd name="T14" fmla="*/ 238 w 1544"/>
                  <a:gd name="T15" fmla="*/ 1250 h 1250"/>
                  <a:gd name="T16" fmla="*/ 178 w 1544"/>
                  <a:gd name="T17" fmla="*/ 1250 h 1250"/>
                  <a:gd name="T18" fmla="*/ 178 w 1544"/>
                  <a:gd name="T19" fmla="*/ 773 h 1250"/>
                  <a:gd name="T20" fmla="*/ 0 w 1544"/>
                  <a:gd name="T21" fmla="*/ 447 h 1250"/>
                  <a:gd name="T22" fmla="*/ 59 w 1544"/>
                  <a:gd name="T23" fmla="*/ 447 h 1250"/>
                  <a:gd name="T24" fmla="*/ 59 w 1544"/>
                  <a:gd name="T25" fmla="*/ 1250 h 1250"/>
                  <a:gd name="T26" fmla="*/ 0 w 1544"/>
                  <a:gd name="T27" fmla="*/ 1250 h 1250"/>
                  <a:gd name="T28" fmla="*/ 0 w 1544"/>
                  <a:gd name="T29" fmla="*/ 447 h 1250"/>
                  <a:gd name="T30" fmla="*/ 847 w 1544"/>
                  <a:gd name="T31" fmla="*/ 626 h 1250"/>
                  <a:gd name="T32" fmla="*/ 623 w 1544"/>
                  <a:gd name="T33" fmla="*/ 626 h 1250"/>
                  <a:gd name="T34" fmla="*/ 623 w 1544"/>
                  <a:gd name="T35" fmla="*/ 566 h 1250"/>
                  <a:gd name="T36" fmla="*/ 816 w 1544"/>
                  <a:gd name="T37" fmla="*/ 566 h 1250"/>
                  <a:gd name="T38" fmla="*/ 907 w 1544"/>
                  <a:gd name="T39" fmla="*/ 447 h 1250"/>
                  <a:gd name="T40" fmla="*/ 1083 w 1544"/>
                  <a:gd name="T41" fmla="*/ 447 h 1250"/>
                  <a:gd name="T42" fmla="*/ 1261 w 1544"/>
                  <a:gd name="T43" fmla="*/ 150 h 1250"/>
                  <a:gd name="T44" fmla="*/ 1380 w 1544"/>
                  <a:gd name="T45" fmla="*/ 150 h 1250"/>
                  <a:gd name="T46" fmla="*/ 1468 w 1544"/>
                  <a:gd name="T47" fmla="*/ 0 h 1250"/>
                  <a:gd name="T48" fmla="*/ 1544 w 1544"/>
                  <a:gd name="T49" fmla="*/ 0 h 1250"/>
                  <a:gd name="T50" fmla="*/ 1544 w 1544"/>
                  <a:gd name="T51" fmla="*/ 59 h 1250"/>
                  <a:gd name="T52" fmla="*/ 1504 w 1544"/>
                  <a:gd name="T53" fmla="*/ 59 h 1250"/>
                  <a:gd name="T54" fmla="*/ 1413 w 1544"/>
                  <a:gd name="T55" fmla="*/ 209 h 1250"/>
                  <a:gd name="T56" fmla="*/ 1294 w 1544"/>
                  <a:gd name="T57" fmla="*/ 209 h 1250"/>
                  <a:gd name="T58" fmla="*/ 1116 w 1544"/>
                  <a:gd name="T59" fmla="*/ 507 h 1250"/>
                  <a:gd name="T60" fmla="*/ 935 w 1544"/>
                  <a:gd name="T61" fmla="*/ 507 h 1250"/>
                  <a:gd name="T62" fmla="*/ 847 w 1544"/>
                  <a:gd name="T63" fmla="*/ 626 h 1250"/>
                  <a:gd name="T64" fmla="*/ 714 w 1544"/>
                  <a:gd name="T65" fmla="*/ 1190 h 1250"/>
                  <a:gd name="T66" fmla="*/ 892 w 1544"/>
                  <a:gd name="T67" fmla="*/ 1190 h 1250"/>
                  <a:gd name="T68" fmla="*/ 892 w 1544"/>
                  <a:gd name="T69" fmla="*/ 1250 h 1250"/>
                  <a:gd name="T70" fmla="*/ 714 w 1544"/>
                  <a:gd name="T71" fmla="*/ 1250 h 1250"/>
                  <a:gd name="T72" fmla="*/ 714 w 1544"/>
                  <a:gd name="T73" fmla="*/ 1190 h 1250"/>
                  <a:gd name="T74" fmla="*/ 1337 w 1544"/>
                  <a:gd name="T75" fmla="*/ 1190 h 1250"/>
                  <a:gd name="T76" fmla="*/ 1516 w 1544"/>
                  <a:gd name="T77" fmla="*/ 1190 h 1250"/>
                  <a:gd name="T78" fmla="*/ 1516 w 1544"/>
                  <a:gd name="T79" fmla="*/ 1250 h 1250"/>
                  <a:gd name="T80" fmla="*/ 1337 w 1544"/>
                  <a:gd name="T81" fmla="*/ 1250 h 1250"/>
                  <a:gd name="T82" fmla="*/ 1337 w 1544"/>
                  <a:gd name="T83" fmla="*/ 119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4" h="1250">
                    <a:moveTo>
                      <a:pt x="357" y="447"/>
                    </a:moveTo>
                    <a:lnTo>
                      <a:pt x="416" y="447"/>
                    </a:lnTo>
                    <a:lnTo>
                      <a:pt x="416" y="1250"/>
                    </a:lnTo>
                    <a:lnTo>
                      <a:pt x="357" y="1250"/>
                    </a:lnTo>
                    <a:lnTo>
                      <a:pt x="357" y="447"/>
                    </a:lnTo>
                    <a:close/>
                    <a:moveTo>
                      <a:pt x="178" y="773"/>
                    </a:moveTo>
                    <a:lnTo>
                      <a:pt x="238" y="773"/>
                    </a:lnTo>
                    <a:lnTo>
                      <a:pt x="238" y="1250"/>
                    </a:lnTo>
                    <a:lnTo>
                      <a:pt x="178" y="1250"/>
                    </a:lnTo>
                    <a:lnTo>
                      <a:pt x="178" y="773"/>
                    </a:lnTo>
                    <a:close/>
                    <a:moveTo>
                      <a:pt x="0" y="447"/>
                    </a:moveTo>
                    <a:lnTo>
                      <a:pt x="59" y="447"/>
                    </a:lnTo>
                    <a:lnTo>
                      <a:pt x="59" y="1250"/>
                    </a:lnTo>
                    <a:lnTo>
                      <a:pt x="0" y="1250"/>
                    </a:lnTo>
                    <a:lnTo>
                      <a:pt x="0" y="447"/>
                    </a:lnTo>
                    <a:close/>
                    <a:moveTo>
                      <a:pt x="847" y="626"/>
                    </a:moveTo>
                    <a:lnTo>
                      <a:pt x="623" y="626"/>
                    </a:lnTo>
                    <a:lnTo>
                      <a:pt x="623" y="566"/>
                    </a:lnTo>
                    <a:lnTo>
                      <a:pt x="816" y="566"/>
                    </a:lnTo>
                    <a:lnTo>
                      <a:pt x="907" y="447"/>
                    </a:lnTo>
                    <a:lnTo>
                      <a:pt x="1083" y="447"/>
                    </a:lnTo>
                    <a:lnTo>
                      <a:pt x="1261" y="150"/>
                    </a:lnTo>
                    <a:lnTo>
                      <a:pt x="1380" y="150"/>
                    </a:lnTo>
                    <a:lnTo>
                      <a:pt x="1468" y="0"/>
                    </a:lnTo>
                    <a:lnTo>
                      <a:pt x="1544" y="0"/>
                    </a:lnTo>
                    <a:lnTo>
                      <a:pt x="1544" y="59"/>
                    </a:lnTo>
                    <a:lnTo>
                      <a:pt x="1504" y="59"/>
                    </a:lnTo>
                    <a:lnTo>
                      <a:pt x="1413" y="209"/>
                    </a:lnTo>
                    <a:lnTo>
                      <a:pt x="1294" y="209"/>
                    </a:lnTo>
                    <a:lnTo>
                      <a:pt x="1116" y="507"/>
                    </a:lnTo>
                    <a:lnTo>
                      <a:pt x="935" y="507"/>
                    </a:lnTo>
                    <a:lnTo>
                      <a:pt x="847" y="626"/>
                    </a:lnTo>
                    <a:close/>
                    <a:moveTo>
                      <a:pt x="714" y="1190"/>
                    </a:moveTo>
                    <a:lnTo>
                      <a:pt x="892" y="1190"/>
                    </a:lnTo>
                    <a:lnTo>
                      <a:pt x="892" y="1250"/>
                    </a:lnTo>
                    <a:lnTo>
                      <a:pt x="714" y="1250"/>
                    </a:lnTo>
                    <a:lnTo>
                      <a:pt x="714" y="1190"/>
                    </a:lnTo>
                    <a:close/>
                    <a:moveTo>
                      <a:pt x="1337" y="1190"/>
                    </a:moveTo>
                    <a:lnTo>
                      <a:pt x="1516" y="1190"/>
                    </a:lnTo>
                    <a:lnTo>
                      <a:pt x="1516" y="1250"/>
                    </a:lnTo>
                    <a:lnTo>
                      <a:pt x="1337" y="1250"/>
                    </a:lnTo>
                    <a:lnTo>
                      <a:pt x="1337" y="11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7" name="Freeform 49"/>
              <p:cNvSpPr>
                <a:spLocks noEditPoints="1"/>
              </p:cNvSpPr>
              <p:nvPr/>
            </p:nvSpPr>
            <p:spPr bwMode="auto">
              <a:xfrm>
                <a:off x="2493" y="800"/>
                <a:ext cx="1338" cy="266"/>
              </a:xfrm>
              <a:custGeom>
                <a:avLst/>
                <a:gdLst>
                  <a:gd name="T0" fmla="*/ 1338 w 1338"/>
                  <a:gd name="T1" fmla="*/ 266 h 266"/>
                  <a:gd name="T2" fmla="*/ 0 w 1338"/>
                  <a:gd name="T3" fmla="*/ 266 h 266"/>
                  <a:gd name="T4" fmla="*/ 0 w 1338"/>
                  <a:gd name="T5" fmla="*/ 0 h 266"/>
                  <a:gd name="T6" fmla="*/ 1338 w 1338"/>
                  <a:gd name="T7" fmla="*/ 0 h 266"/>
                  <a:gd name="T8" fmla="*/ 1338 w 1338"/>
                  <a:gd name="T9" fmla="*/ 266 h 266"/>
                  <a:gd name="T10" fmla="*/ 60 w 1338"/>
                  <a:gd name="T11" fmla="*/ 207 h 266"/>
                  <a:gd name="T12" fmla="*/ 1278 w 1338"/>
                  <a:gd name="T13" fmla="*/ 207 h 266"/>
                  <a:gd name="T14" fmla="*/ 1278 w 1338"/>
                  <a:gd name="T15" fmla="*/ 59 h 266"/>
                  <a:gd name="T16" fmla="*/ 60 w 1338"/>
                  <a:gd name="T17" fmla="*/ 59 h 266"/>
                  <a:gd name="T18" fmla="*/ 60 w 1338"/>
                  <a:gd name="T19" fmla="*/ 20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8" h="266">
                    <a:moveTo>
                      <a:pt x="1338" y="266"/>
                    </a:moveTo>
                    <a:lnTo>
                      <a:pt x="0" y="266"/>
                    </a:lnTo>
                    <a:lnTo>
                      <a:pt x="0" y="0"/>
                    </a:lnTo>
                    <a:lnTo>
                      <a:pt x="1338" y="0"/>
                    </a:lnTo>
                    <a:lnTo>
                      <a:pt x="1338" y="266"/>
                    </a:lnTo>
                    <a:close/>
                    <a:moveTo>
                      <a:pt x="60" y="207"/>
                    </a:moveTo>
                    <a:lnTo>
                      <a:pt x="1278" y="207"/>
                    </a:lnTo>
                    <a:lnTo>
                      <a:pt x="1278" y="59"/>
                    </a:lnTo>
                    <a:lnTo>
                      <a:pt x="60" y="59"/>
                    </a:lnTo>
                    <a:lnTo>
                      <a:pt x="6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0800000" flipH="1">
            <a:off x="275809" y="327218"/>
            <a:ext cx="355381" cy="88900"/>
            <a:chOff x="4381719" y="-1168400"/>
            <a:chExt cx="355381" cy="88900"/>
          </a:xfrm>
        </p:grpSpPr>
        <p:cxnSp>
          <p:nvCxnSpPr>
            <p:cNvPr id="32" name="直接连接符 31"/>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153"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万方数据</a:t>
            </a:r>
            <a:endPar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sp>
        <p:nvSpPr>
          <p:cNvPr id="26" name="矩形 25"/>
          <p:cNvSpPr/>
          <p:nvPr/>
        </p:nvSpPr>
        <p:spPr>
          <a:xfrm>
            <a:off x="7631113" y="3877945"/>
            <a:ext cx="2050415" cy="668020"/>
          </a:xfrm>
          <a:prstGeom prst="rect">
            <a:avLst/>
          </a:prstGeom>
        </p:spPr>
        <p:txBody>
          <a:bodyPr wrap="square">
            <a:spAutoFit/>
          </a:bodyPr>
          <a:lstStyle/>
          <a:p>
            <a:pPr marL="0" marR="0" lvl="0" indent="0" algn="l" defTabSz="914400" rtl="0" fontAlgn="auto">
              <a:lnSpc>
                <a:spcPts val="1500"/>
              </a:lnSpc>
              <a:spcBef>
                <a:spcPts val="0"/>
              </a:spcBef>
              <a:spcAft>
                <a:spcPts val="0"/>
              </a:spcAft>
              <a:buClrTx/>
              <a:buSzTx/>
              <a:buFontTx/>
              <a:buNone/>
              <a:defRPr/>
            </a:pPr>
            <a:r>
              <a:rPr kumimoji="0" lang="zh-CN" altLang="en-US" sz="900" i="0" u="none" strike="noStrike" kern="0" cap="none" spc="0" normalizeH="0" baseline="0" noProof="0" dirty="0">
                <a:ln w="0">
                  <a:noFill/>
                </a:ln>
                <a:solidFill>
                  <a:schemeClr val="bg1"/>
                </a:solidFill>
                <a:effectLst/>
                <a:uLnTx/>
                <a:uFillTx/>
                <a:cs typeface="+mn-ea"/>
                <a:sym typeface="+mn-lt"/>
              </a:rPr>
              <a:t>单击此处添加文本，本模块所有图形线条及相应素材均可自由编辑，建议您选择微软雅黑等系统自带字体</a:t>
            </a:r>
            <a:endParaRPr kumimoji="0" lang="zh-CN" altLang="en-US" sz="900" i="0" u="none" strike="noStrike" kern="0" cap="none" spc="0" normalizeH="0" baseline="0" noProof="0" dirty="0">
              <a:ln w="0">
                <a:noFill/>
              </a:ln>
              <a:solidFill>
                <a:schemeClr val="bg1"/>
              </a:solidFill>
              <a:effectLst/>
              <a:uLnTx/>
              <a:uFillTx/>
              <a:cs typeface="+mn-ea"/>
              <a:sym typeface="+mn-lt"/>
            </a:endParaRPr>
          </a:p>
        </p:txBody>
      </p:sp>
      <p:sp>
        <p:nvSpPr>
          <p:cNvPr id="6" name="矩形 5"/>
          <p:cNvSpPr/>
          <p:nvPr/>
        </p:nvSpPr>
        <p:spPr>
          <a:xfrm>
            <a:off x="7631113" y="3637915"/>
            <a:ext cx="1586865" cy="2755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0" cap="none" spc="0" normalizeH="0" baseline="0" noProof="0" dirty="0">
                <a:ln w="0">
                  <a:noFill/>
                </a:ln>
                <a:solidFill>
                  <a:schemeClr val="bg1"/>
                </a:solidFill>
                <a:effectLst/>
                <a:uLnTx/>
                <a:uFillTx/>
                <a:cs typeface="+mn-ea"/>
                <a:sym typeface="+mn-lt"/>
              </a:rPr>
              <a:t>请输入关键字</a:t>
            </a:r>
            <a:endParaRPr kumimoji="0" lang="zh-CN" altLang="en-US" sz="1200" i="0" u="none" strike="noStrike" kern="0" cap="none" spc="0" normalizeH="0" baseline="0" noProof="0" dirty="0">
              <a:ln w="0">
                <a:noFill/>
              </a:ln>
              <a:solidFill>
                <a:schemeClr val="bg1"/>
              </a:solidFill>
              <a:effectLst/>
              <a:uLnTx/>
              <a:uFillTx/>
              <a:cs typeface="+mn-ea"/>
              <a:sym typeface="+mn-lt"/>
            </a:endParaRPr>
          </a:p>
        </p:txBody>
      </p:sp>
      <p:sp>
        <p:nvSpPr>
          <p:cNvPr id="12" name="TextBox 2"/>
          <p:cNvSpPr txBox="1"/>
          <p:nvPr>
            <p:custDataLst>
              <p:tags r:id="rId1"/>
            </p:custDataLst>
          </p:nvPr>
        </p:nvSpPr>
        <p:spPr>
          <a:xfrm>
            <a:off x="5339715" y="1010296"/>
            <a:ext cx="3216910" cy="706755"/>
          </a:xfrm>
          <a:prstGeom prst="rect">
            <a:avLst/>
          </a:prstGeom>
          <a:noFill/>
        </p:spPr>
        <p:txBody>
          <a:bodyPr wrap="square" rtlCol="0">
            <a:spAutoFit/>
          </a:bodyPr>
          <a:lstStyle>
            <a:defPPr>
              <a:defRPr lang="zh-CN"/>
            </a:defPPr>
            <a:lvl1pPr>
              <a:defRPr sz="3600" b="1">
                <a:latin typeface="+mn-ea"/>
              </a:defRPr>
            </a:lvl1pPr>
          </a:lstStyle>
          <a:p>
            <a:r>
              <a:rPr lang="zh-CN" altLang="en-US" dirty="0">
                <a:latin typeface="微软雅黑" panose="020B0503020204020204" charset="-122"/>
                <a:ea typeface="微软雅黑" panose="020B0503020204020204" charset="-122"/>
                <a:cs typeface="仿宋" panose="02010609060101010101" charset="-122"/>
                <a:sym typeface="+mn-ea"/>
              </a:rPr>
              <a:t>海量资源</a:t>
            </a:r>
            <a:endParaRPr lang="zh-CN" altLang="en-US" dirty="0">
              <a:latin typeface="微软雅黑" panose="020B0503020204020204" charset="-122"/>
              <a:ea typeface="微软雅黑" panose="020B0503020204020204" charset="-122"/>
              <a:cs typeface="仿宋" panose="02010609060101010101" charset="-122"/>
              <a:sym typeface="+mn-ea"/>
            </a:endParaRPr>
          </a:p>
        </p:txBody>
      </p:sp>
      <p:sp>
        <p:nvSpPr>
          <p:cNvPr id="29" name="文本框 28"/>
          <p:cNvSpPr txBox="1"/>
          <p:nvPr/>
        </p:nvSpPr>
        <p:spPr>
          <a:xfrm>
            <a:off x="8791995" y="5899229"/>
            <a:ext cx="2173844" cy="583565"/>
          </a:xfrm>
          <a:prstGeom prst="rect">
            <a:avLst/>
          </a:prstGeom>
          <a:noFill/>
        </p:spPr>
        <p:txBody>
          <a:bodyPr wrap="square" rtlCol="0">
            <a:spAutoFit/>
          </a:bodyPr>
          <a:lstStyle/>
          <a:p>
            <a:r>
              <a:rPr lang="en-US" altLang="zh-CN" sz="3200" b="1" dirty="0">
                <a:latin typeface="微软雅黑" panose="020B0503020204020204" charset="-122"/>
                <a:ea typeface="微软雅黑" panose="020B0503020204020204" charset="-122"/>
                <a:cs typeface="仿宋" panose="02010609060101010101" charset="-122"/>
              </a:rPr>
              <a:t>……</a:t>
            </a:r>
            <a:endParaRPr lang="en-US" altLang="zh-CN" sz="3200" b="1" dirty="0">
              <a:latin typeface="微软雅黑" panose="020B0503020204020204" charset="-122"/>
              <a:ea typeface="微软雅黑" panose="020B0503020204020204" charset="-122"/>
              <a:cs typeface="仿宋" panose="02010609060101010101" charset="-122"/>
            </a:endParaRPr>
          </a:p>
        </p:txBody>
      </p:sp>
      <p:cxnSp>
        <p:nvCxnSpPr>
          <p:cNvPr id="8" name="直接连接符 7"/>
          <p:cNvCxnSpPr/>
          <p:nvPr/>
        </p:nvCxnSpPr>
        <p:spPr>
          <a:xfrm>
            <a:off x="5112558" y="1997532"/>
            <a:ext cx="19508" cy="3959961"/>
          </a:xfrm>
          <a:prstGeom prst="line">
            <a:avLst/>
          </a:prstGeom>
        </p:spPr>
        <p:style>
          <a:lnRef idx="2">
            <a:schemeClr val="accent1"/>
          </a:lnRef>
          <a:fillRef idx="0">
            <a:schemeClr val="accent1"/>
          </a:fillRef>
          <a:effectRef idx="1">
            <a:schemeClr val="accent1"/>
          </a:effectRef>
          <a:fontRef idx="minor">
            <a:schemeClr val="tx1"/>
          </a:fontRef>
        </p:style>
      </p:cxn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482" y="2595767"/>
            <a:ext cx="2482289" cy="597976"/>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055" y="3487317"/>
            <a:ext cx="2482291" cy="536495"/>
          </a:xfrm>
          <a:prstGeom prst="rect">
            <a:avLst/>
          </a:prstGeom>
        </p:spPr>
      </p:pic>
      <p:sp>
        <p:nvSpPr>
          <p:cNvPr id="31" name="矩形 11"/>
          <p:cNvSpPr>
            <a:spLocks noChangeArrowheads="1"/>
          </p:cNvSpPr>
          <p:nvPr/>
        </p:nvSpPr>
        <p:spPr bwMode="auto">
          <a:xfrm>
            <a:off x="6579628" y="4416837"/>
            <a:ext cx="33477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r>
              <a:rPr lang="zh-CN" altLang="en-US" sz="2400" b="1">
                <a:latin typeface="微软雅黑" panose="020B0503020204020204" charset="-122"/>
                <a:ea typeface="微软雅黑" panose="020B0503020204020204" charset="-122"/>
                <a:cs typeface="仿宋" panose="02010609060101010101" charset="-122"/>
              </a:rPr>
              <a:t>         </a:t>
            </a:r>
            <a:endParaRPr lang="zh-CN" altLang="en-US" sz="2400" b="1">
              <a:latin typeface="微软雅黑" panose="020B0503020204020204" charset="-122"/>
              <a:ea typeface="微软雅黑" panose="020B0503020204020204" charset="-122"/>
              <a:cs typeface="仿宋" panose="02010609060101010101" charset="-122"/>
            </a:endParaRPr>
          </a:p>
        </p:txBody>
      </p:sp>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7848" y="3578694"/>
            <a:ext cx="1987208" cy="39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8432" y="3381873"/>
            <a:ext cx="1510920" cy="8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3418" y="4035936"/>
            <a:ext cx="2205341" cy="45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1747" y="5043261"/>
            <a:ext cx="1855131" cy="55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64110" y="4604051"/>
            <a:ext cx="1563039" cy="38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1448" y="2879960"/>
            <a:ext cx="1480901" cy="50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한국과학기술정보연구원"/>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9145" y="4603783"/>
            <a:ext cx="1425569" cy="73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11"/>
          <a:stretch>
            <a:fillRect/>
          </a:stretch>
        </p:blipFill>
        <p:spPr>
          <a:xfrm>
            <a:off x="1900557" y="4393196"/>
            <a:ext cx="3082843" cy="520392"/>
          </a:xfrm>
          <a:prstGeom prst="rect">
            <a:avLst/>
          </a:prstGeom>
        </p:spPr>
      </p:pic>
      <p:sp>
        <p:nvSpPr>
          <p:cNvPr id="17" name="文本框 16"/>
          <p:cNvSpPr txBox="1"/>
          <p:nvPr/>
        </p:nvSpPr>
        <p:spPr>
          <a:xfrm>
            <a:off x="8804695" y="5899864"/>
            <a:ext cx="2173844" cy="583565"/>
          </a:xfrm>
          <a:prstGeom prst="rect">
            <a:avLst/>
          </a:prstGeom>
          <a:noFill/>
        </p:spPr>
        <p:txBody>
          <a:bodyPr wrap="square" rtlCol="0">
            <a:spAutoFit/>
          </a:bodyPr>
          <a:lstStyle/>
          <a:p>
            <a:r>
              <a:rPr lang="en-US" altLang="zh-CN" sz="3200" b="1" dirty="0">
                <a:latin typeface="微软雅黑" panose="020B0503020204020204" charset="-122"/>
                <a:ea typeface="微软雅黑" panose="020B0503020204020204" charset="-122"/>
                <a:cs typeface="仿宋" panose="02010609060101010101" charset="-122"/>
              </a:rPr>
              <a:t>……</a:t>
            </a:r>
            <a:endParaRPr lang="en-US" altLang="zh-CN" sz="3200" b="1" dirty="0">
              <a:latin typeface="微软雅黑" panose="020B0503020204020204" charset="-122"/>
              <a:ea typeface="微软雅黑" panose="020B0503020204020204" charset="-122"/>
              <a:cs typeface="仿宋" panose="02010609060101010101" charset="-122"/>
            </a:endParaRPr>
          </a:p>
        </p:txBody>
      </p:sp>
      <p:pic>
        <p:nvPicPr>
          <p:cNvPr id="1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0548" y="3579329"/>
            <a:ext cx="1987208" cy="39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132" y="3382508"/>
            <a:ext cx="1510920" cy="8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6118" y="4036571"/>
            <a:ext cx="2205341" cy="45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4447" y="5043896"/>
            <a:ext cx="1855131" cy="55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4148" y="2880595"/>
            <a:ext cx="1480901" cy="50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한국과학기술정보연구원"/>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1845" y="4604418"/>
            <a:ext cx="1425569" cy="73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5395764" y="1896142"/>
            <a:ext cx="5247583" cy="768350"/>
          </a:xfrm>
          <a:prstGeom prst="rect">
            <a:avLst/>
          </a:prstGeom>
        </p:spPr>
        <p:txBody>
          <a:bodyPr wrap="square">
            <a:spAutoFit/>
          </a:bodyPr>
          <a:p>
            <a:pPr marL="457200" lvl="1" indent="-457200">
              <a:spcAft>
                <a:spcPts val="800"/>
              </a:spcAft>
              <a:buFont typeface="Wingdings" panose="05000000000000000000" pitchFamily="2" charset="2"/>
              <a:buChar char="n"/>
              <a:defRPr/>
            </a:pPr>
            <a:r>
              <a:rPr lang="zh-CN" altLang="en-US" sz="1865" b="1" dirty="0">
                <a:latin typeface="微软雅黑" panose="020B0503020204020204" charset="-122"/>
                <a:ea typeface="微软雅黑" panose="020B0503020204020204" charset="-122"/>
                <a:cs typeface="微软雅黑" panose="020B0503020204020204" charset="-122"/>
              </a:rPr>
              <a:t>合作资源（已上线  </a:t>
            </a:r>
            <a:r>
              <a:rPr lang="en-US" altLang="zh-CN" sz="1865" b="1" dirty="0">
                <a:solidFill>
                  <a:srgbClr val="FF0000"/>
                </a:solidFill>
                <a:latin typeface="微软雅黑" panose="020B0503020204020204" charset="-122"/>
                <a:ea typeface="微软雅黑" panose="020B0503020204020204" charset="-122"/>
                <a:cs typeface="微软雅黑" panose="020B0503020204020204" charset="-122"/>
              </a:rPr>
              <a:t>38</a:t>
            </a:r>
            <a:r>
              <a:rPr lang="zh-CN" altLang="en-US" sz="1865" b="1" dirty="0">
                <a:latin typeface="微软雅黑" panose="020B0503020204020204" charset="-122"/>
                <a:ea typeface="微软雅黑" panose="020B0503020204020204" charset="-122"/>
                <a:cs typeface="微软雅黑" panose="020B0503020204020204" charset="-122"/>
              </a:rPr>
              <a:t> 个中外文数据库）</a:t>
            </a:r>
            <a:endParaRPr lang="en-US" altLang="zh-CN" sz="1865" b="1" dirty="0">
              <a:latin typeface="微软雅黑" panose="020B0503020204020204" charset="-122"/>
              <a:ea typeface="微软雅黑" panose="020B0503020204020204" charset="-122"/>
              <a:cs typeface="微软雅黑" panose="020B0503020204020204" charset="-122"/>
            </a:endParaRPr>
          </a:p>
          <a:p>
            <a:pPr marL="457200" lvl="1" indent="-457200">
              <a:spcAft>
                <a:spcPts val="800"/>
              </a:spcAft>
              <a:buFont typeface="Wingdings" panose="05000000000000000000" pitchFamily="2" charset="2"/>
              <a:buChar char="n"/>
              <a:defRPr/>
            </a:pPr>
            <a:r>
              <a:rPr lang="en-US" altLang="zh-CN" sz="1865" b="1" dirty="0">
                <a:latin typeface="微软雅黑" panose="020B0503020204020204" charset="-122"/>
                <a:ea typeface="微软雅黑" panose="020B0503020204020204" charset="-122"/>
                <a:cs typeface="微软雅黑" panose="020B0503020204020204" charset="-122"/>
              </a:rPr>
              <a:t>OA</a:t>
            </a:r>
            <a:r>
              <a:rPr lang="zh-CN" altLang="en-US" sz="1865" b="1" dirty="0">
                <a:latin typeface="微软雅黑" panose="020B0503020204020204" charset="-122"/>
                <a:ea typeface="微软雅黑" panose="020B0503020204020204" charset="-122"/>
                <a:cs typeface="微软雅黑" panose="020B0503020204020204" charset="-122"/>
              </a:rPr>
              <a:t>资源（</a:t>
            </a:r>
            <a:r>
              <a:rPr lang="en-US" altLang="zh-CN" sz="1865" b="1" dirty="0">
                <a:latin typeface="微软雅黑" panose="020B0503020204020204" charset="-122"/>
                <a:ea typeface="微软雅黑" panose="020B0503020204020204" charset="-122"/>
                <a:cs typeface="微软雅黑" panose="020B0503020204020204" charset="-122"/>
              </a:rPr>
              <a:t> </a:t>
            </a:r>
            <a:r>
              <a:rPr lang="en-US" altLang="zh-CN" sz="1865" b="1" dirty="0">
                <a:solidFill>
                  <a:srgbClr val="FF0000"/>
                </a:solidFill>
                <a:latin typeface="微软雅黑" panose="020B0503020204020204" charset="-122"/>
                <a:ea typeface="微软雅黑" panose="020B0503020204020204" charset="-122"/>
                <a:cs typeface="微软雅黑" panose="020B0503020204020204" charset="-122"/>
              </a:rPr>
              <a:t>22</a:t>
            </a:r>
            <a:r>
              <a:rPr lang="en-US" altLang="zh-CN" sz="1865" b="1" dirty="0">
                <a:latin typeface="微软雅黑" panose="020B0503020204020204" charset="-122"/>
                <a:ea typeface="微软雅黑" panose="020B0503020204020204" charset="-122"/>
                <a:cs typeface="微软雅黑" panose="020B0503020204020204" charset="-122"/>
              </a:rPr>
              <a:t>  </a:t>
            </a:r>
            <a:r>
              <a:rPr lang="zh-CN" altLang="en-US" sz="1865" b="1" dirty="0">
                <a:latin typeface="微软雅黑" panose="020B0503020204020204" charset="-122"/>
                <a:ea typeface="微软雅黑" panose="020B0503020204020204" charset="-122"/>
                <a:cs typeface="微软雅黑" panose="020B0503020204020204" charset="-122"/>
              </a:rPr>
              <a:t>个）</a:t>
            </a:r>
            <a:endParaRPr lang="en-US" altLang="zh-CN" sz="1865" b="1" dirty="0">
              <a:latin typeface="微软雅黑" panose="020B0503020204020204" charset="-122"/>
              <a:ea typeface="微软雅黑" panose="020B0503020204020204" charset="-122"/>
              <a:cs typeface="微软雅黑" panose="020B0503020204020204" charset="-122"/>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0473530" y="177409"/>
            <a:ext cx="1286933" cy="304800"/>
          </a:xfrm>
          <a:prstGeom prst="rect">
            <a:avLst/>
          </a:prstGeom>
        </p:spPr>
      </p:pic>
      <p:sp>
        <p:nvSpPr>
          <p:cNvPr id="95" name="五边形 94"/>
          <p:cNvSpPr/>
          <p:nvPr>
            <p:custDataLst>
              <p:tags r:id="rId2"/>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18" name="文本框 17"/>
          <p:cNvSpPr txBox="1"/>
          <p:nvPr/>
        </p:nvSpPr>
        <p:spPr>
          <a:xfrm>
            <a:off x="847853" y="2070639"/>
            <a:ext cx="2121810" cy="858055"/>
          </a:xfrm>
          <a:prstGeom prst="rect">
            <a:avLst/>
          </a:prstGeom>
          <a:noFill/>
        </p:spPr>
        <p:txBody>
          <a:bodyPr wrap="square" rtlCol="0">
            <a:spAutoFit/>
          </a:bodyPr>
          <a:lstStyle/>
          <a:p>
            <a:pPr marL="285750" indent="-285750">
              <a:lnSpc>
                <a:spcPct val="250000"/>
              </a:lnSpc>
              <a:buFont typeface="Wingdings" panose="05000000000000000000" pitchFamily="2" charset="2"/>
              <a:buChar char="n"/>
            </a:pPr>
            <a:r>
              <a:rPr lang="zh-CN" altLang="en-US" sz="2400" b="1" dirty="0">
                <a:solidFill>
                  <a:srgbClr val="FF0000"/>
                </a:solidFill>
                <a:latin typeface="微软雅黑" panose="020B0503020204020204" charset="-122"/>
                <a:ea typeface="微软雅黑" panose="020B0503020204020204" charset="-122"/>
                <a:sym typeface="+mn-ea"/>
              </a:rPr>
              <a:t>基本检索</a:t>
            </a:r>
            <a:endParaRPr lang="en-US" altLang="zh-CN" dirty="0">
              <a:solidFill>
                <a:srgbClr val="000000"/>
              </a:solidFill>
              <a:latin typeface="微软雅黑" panose="020B0503020204020204" charset="-122"/>
              <a:ea typeface="微软雅黑" panose="020B0503020204020204" charset="-122"/>
            </a:endParaRPr>
          </a:p>
        </p:txBody>
      </p:sp>
      <p:sp>
        <p:nvSpPr>
          <p:cNvPr id="16" name="Text Placeholder 19"/>
          <p:cNvSpPr txBox="1"/>
          <p:nvPr/>
        </p:nvSpPr>
        <p:spPr bwMode="black">
          <a:xfrm>
            <a:off x="1566349" y="1102179"/>
            <a:ext cx="1583251" cy="332399"/>
          </a:xfrm>
          <a:prstGeom prst="rect">
            <a:avLst/>
          </a:prstGeom>
          <a:noFill/>
          <a:ln w="9525">
            <a:noFill/>
            <a:miter lim="800000"/>
          </a:ln>
        </p:spPr>
        <p:txBody>
          <a:bodyPr wrap="square" lIns="0" tIns="0" rIns="0" bIns="0">
            <a:spAutoFit/>
          </a:bodyPr>
          <a:lstStyle/>
          <a:p>
            <a:pPr indent="0">
              <a:lnSpc>
                <a:spcPct val="90000"/>
              </a:lnSpc>
              <a:spcBef>
                <a:spcPts val="700"/>
              </a:spcBef>
              <a:buFontTx/>
              <a:buNone/>
            </a:pPr>
            <a:r>
              <a:rPr lang="zh-CN" altLang="en-US" sz="2400"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智能检索</a:t>
            </a:r>
            <a:endParaRPr lang="zh-CN" altLang="en-US" sz="2400"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pic>
        <p:nvPicPr>
          <p:cNvPr id="2" name="图片 1"/>
          <p:cNvPicPr>
            <a:picLocks noChangeAspect="1"/>
          </p:cNvPicPr>
          <p:nvPr/>
        </p:nvPicPr>
        <p:blipFill>
          <a:blip r:embed="rId3"/>
          <a:stretch>
            <a:fillRect/>
          </a:stretch>
        </p:blipFill>
        <p:spPr>
          <a:xfrm>
            <a:off x="4854404" y="969820"/>
            <a:ext cx="7206361" cy="1471051"/>
          </a:xfrm>
          <a:prstGeom prst="rect">
            <a:avLst/>
          </a:prstGeom>
        </p:spPr>
      </p:pic>
      <p:pic>
        <p:nvPicPr>
          <p:cNvPr id="7" name="图片 6"/>
          <p:cNvPicPr>
            <a:picLocks noChangeAspect="1"/>
          </p:cNvPicPr>
          <p:nvPr/>
        </p:nvPicPr>
        <p:blipFill rotWithShape="1">
          <a:blip r:embed="rId4"/>
          <a:srcRect r="28992"/>
          <a:stretch>
            <a:fillRect/>
          </a:stretch>
        </p:blipFill>
        <p:spPr>
          <a:xfrm>
            <a:off x="4843603" y="2612969"/>
            <a:ext cx="7301895" cy="1803019"/>
          </a:xfrm>
          <a:prstGeom prst="rect">
            <a:avLst/>
          </a:prstGeom>
        </p:spPr>
      </p:pic>
      <p:pic>
        <p:nvPicPr>
          <p:cNvPr id="8" name="图片 7"/>
          <p:cNvPicPr>
            <a:picLocks noChangeAspect="1"/>
          </p:cNvPicPr>
          <p:nvPr/>
        </p:nvPicPr>
        <p:blipFill>
          <a:blip r:embed="rId5"/>
          <a:stretch>
            <a:fillRect/>
          </a:stretch>
        </p:blipFill>
        <p:spPr>
          <a:xfrm>
            <a:off x="4854404" y="4588087"/>
            <a:ext cx="7206361" cy="1903680"/>
          </a:xfrm>
          <a:prstGeom prst="rect">
            <a:avLst/>
          </a:prstGeom>
        </p:spPr>
      </p:pic>
      <p:grpSp>
        <p:nvGrpSpPr>
          <p:cNvPr id="9" name="组合 8"/>
          <p:cNvGrpSpPr/>
          <p:nvPr/>
        </p:nvGrpSpPr>
        <p:grpSpPr>
          <a:xfrm rot="10800000" flipH="1">
            <a:off x="275809" y="327218"/>
            <a:ext cx="355381" cy="88900"/>
            <a:chOff x="4381719" y="-1168400"/>
            <a:chExt cx="355381" cy="88900"/>
          </a:xfrm>
        </p:grpSpPr>
        <p:cxnSp>
          <p:nvCxnSpPr>
            <p:cNvPr id="32" name="直接连接符 31"/>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153"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万方数据</a:t>
            </a:r>
            <a:endPar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0473530" y="177409"/>
            <a:ext cx="1286933" cy="304800"/>
          </a:xfrm>
          <a:prstGeom prst="rect">
            <a:avLst/>
          </a:prstGeom>
        </p:spPr>
      </p:pic>
      <p:pic>
        <p:nvPicPr>
          <p:cNvPr id="2" name="图片 1"/>
          <p:cNvPicPr>
            <a:picLocks noChangeAspect="1"/>
          </p:cNvPicPr>
          <p:nvPr/>
        </p:nvPicPr>
        <p:blipFill>
          <a:blip r:embed="rId2"/>
          <a:stretch>
            <a:fillRect/>
          </a:stretch>
        </p:blipFill>
        <p:spPr>
          <a:xfrm>
            <a:off x="2293620" y="1557655"/>
            <a:ext cx="7908290" cy="4278630"/>
          </a:xfrm>
          <a:prstGeom prst="rect">
            <a:avLst/>
          </a:prstGeom>
        </p:spPr>
      </p:pic>
      <p:grpSp>
        <p:nvGrpSpPr>
          <p:cNvPr id="6" name="组合 5"/>
          <p:cNvGrpSpPr/>
          <p:nvPr/>
        </p:nvGrpSpPr>
        <p:grpSpPr>
          <a:xfrm rot="10800000" flipH="1">
            <a:off x="275809" y="327218"/>
            <a:ext cx="355381" cy="88900"/>
            <a:chOff x="4381719" y="-1168400"/>
            <a:chExt cx="355381" cy="88900"/>
          </a:xfrm>
        </p:grpSpPr>
        <p:cxnSp>
          <p:nvCxnSpPr>
            <p:cNvPr id="32" name="直接连接符 31"/>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153"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万方数据</a:t>
            </a:r>
            <a:endPar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0473530" y="177409"/>
            <a:ext cx="1286933" cy="304800"/>
          </a:xfrm>
          <a:prstGeom prst="rect">
            <a:avLst/>
          </a:prstGeom>
        </p:spPr>
      </p:pic>
      <p:sp>
        <p:nvSpPr>
          <p:cNvPr id="95" name="五边形 94"/>
          <p:cNvSpPr/>
          <p:nvPr>
            <p:custDataLst>
              <p:tags r:id="rId2"/>
            </p:custDataLst>
          </p:nvPr>
        </p:nvSpPr>
        <p:spPr>
          <a:xfrm>
            <a:off x="131235" y="1052150"/>
            <a:ext cx="1340531" cy="432880"/>
          </a:xfrm>
          <a:prstGeom prst="homePlate">
            <a:avLst/>
          </a:prstGeom>
          <a:solidFill>
            <a:srgbClr val="FFC000"/>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rPr>
              <a:t>万方智搜</a:t>
            </a:r>
            <a:endParaRPr lang="zh-CN" altLang="en-US" b="1" dirty="0">
              <a:solidFill>
                <a:srgbClr val="FFFFFF"/>
              </a:solidFill>
              <a:latin typeface="Calibri Light" panose="020F0302020204030204" charset="0"/>
              <a:ea typeface="宋体" panose="02010600030101010101" pitchFamily="2" charset="-122"/>
              <a:cs typeface="微软雅黑" panose="020B0503020204020204" charset="-122"/>
              <a:sym typeface="Arial" panose="020B0604020202020204" pitchFamily="34" charset="0"/>
            </a:endParaRPr>
          </a:p>
        </p:txBody>
      </p:sp>
      <p:sp>
        <p:nvSpPr>
          <p:cNvPr id="20" name="Text Placeholder 19"/>
          <p:cNvSpPr txBox="1"/>
          <p:nvPr/>
        </p:nvSpPr>
        <p:spPr bwMode="black">
          <a:xfrm>
            <a:off x="1566349" y="1102179"/>
            <a:ext cx="1583251" cy="332399"/>
          </a:xfrm>
          <a:prstGeom prst="rect">
            <a:avLst/>
          </a:prstGeom>
          <a:noFill/>
          <a:ln w="9525">
            <a:noFill/>
            <a:miter lim="800000"/>
          </a:ln>
        </p:spPr>
        <p:txBody>
          <a:bodyPr wrap="square" lIns="0" tIns="0" rIns="0" bIns="0">
            <a:spAutoFit/>
          </a:bodyPr>
          <a:lstStyle/>
          <a:p>
            <a:pPr indent="0">
              <a:lnSpc>
                <a:spcPct val="90000"/>
              </a:lnSpc>
              <a:spcBef>
                <a:spcPts val="700"/>
              </a:spcBef>
              <a:buFontTx/>
              <a:buNone/>
            </a:pPr>
            <a:r>
              <a:rPr lang="zh-CN" altLang="en-US" sz="2400" dirty="0">
                <a:solidFill>
                  <a:schemeClr val="tx1">
                    <a:lumMod val="95000"/>
                    <a:lumOff val="5000"/>
                  </a:schemeClr>
                </a:solidFill>
                <a:latin typeface="微软雅黑" panose="020B0503020204020204" charset="-122"/>
                <a:ea typeface="微软雅黑" panose="020B0503020204020204" charset="-122"/>
                <a:cs typeface="仿宋" panose="02010609060101010101" charset="-122"/>
              </a:rPr>
              <a:t>多维揭示</a:t>
            </a:r>
            <a:endParaRPr lang="zh-CN" altLang="en-US" sz="2400" dirty="0">
              <a:solidFill>
                <a:schemeClr val="tx1">
                  <a:lumMod val="95000"/>
                  <a:lumOff val="5000"/>
                </a:schemeClr>
              </a:solidFill>
              <a:latin typeface="微软雅黑" panose="020B0503020204020204" charset="-122"/>
              <a:ea typeface="微软雅黑" panose="020B0503020204020204" charset="-122"/>
              <a:cs typeface="仿宋" panose="02010609060101010101" charset="-122"/>
            </a:endParaRPr>
          </a:p>
        </p:txBody>
      </p:sp>
      <p:pic>
        <p:nvPicPr>
          <p:cNvPr id="9" name="图片 8"/>
          <p:cNvPicPr>
            <a:picLocks noChangeAspect="1"/>
          </p:cNvPicPr>
          <p:nvPr/>
        </p:nvPicPr>
        <p:blipFill>
          <a:blip r:embed="rId3"/>
          <a:stretch>
            <a:fillRect/>
          </a:stretch>
        </p:blipFill>
        <p:spPr>
          <a:xfrm>
            <a:off x="2904628" y="1241879"/>
            <a:ext cx="7569272" cy="5319642"/>
          </a:xfrm>
          <a:prstGeom prst="rect">
            <a:avLst/>
          </a:prstGeom>
        </p:spPr>
      </p:pic>
      <p:grpSp>
        <p:nvGrpSpPr>
          <p:cNvPr id="2" name="组合 1"/>
          <p:cNvGrpSpPr/>
          <p:nvPr/>
        </p:nvGrpSpPr>
        <p:grpSpPr>
          <a:xfrm rot="10800000" flipH="1">
            <a:off x="275809" y="327218"/>
            <a:ext cx="355381" cy="88900"/>
            <a:chOff x="4381719" y="-1168400"/>
            <a:chExt cx="355381" cy="88900"/>
          </a:xfrm>
        </p:grpSpPr>
        <p:cxnSp>
          <p:nvCxnSpPr>
            <p:cNvPr id="32" name="直接连接符 31"/>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153"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万方数据</a:t>
            </a:r>
            <a:endPar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图示 5"/>
          <p:cNvGraphicFramePr/>
          <p:nvPr/>
        </p:nvGraphicFramePr>
        <p:xfrm>
          <a:off x="2032000" y="719455"/>
          <a:ext cx="8128000" cy="54184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7" name="图示 6"/>
          <p:cNvGraphicFramePr/>
          <p:nvPr/>
        </p:nvGraphicFramePr>
        <p:xfrm>
          <a:off x="2032000" y="719455"/>
          <a:ext cx="8128000" cy="54184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3" name="组合 2"/>
          <p:cNvGrpSpPr/>
          <p:nvPr/>
        </p:nvGrpSpPr>
        <p:grpSpPr>
          <a:xfrm rot="10800000" flipH="1">
            <a:off x="275809" y="327218"/>
            <a:ext cx="355381" cy="88900"/>
            <a:chOff x="4381719" y="-1168400"/>
            <a:chExt cx="355381" cy="88900"/>
          </a:xfrm>
        </p:grpSpPr>
        <p:cxnSp>
          <p:nvCxnSpPr>
            <p:cNvPr id="32" name="直接连接符 31"/>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153"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827405" y="97155"/>
            <a:ext cx="3264535"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维普知识资源系统</a:t>
            </a:r>
            <a:endParaRPr kumimoji="0" lang="zh-CN"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445" y="244867"/>
            <a:ext cx="5173638" cy="640715"/>
            <a:chOff x="-4445" y="244867"/>
            <a:chExt cx="5173638" cy="640715"/>
          </a:xfrm>
        </p:grpSpPr>
        <p:grpSp>
          <p:nvGrpSpPr>
            <p:cNvPr id="10" name="组合 9"/>
            <p:cNvGrpSpPr/>
            <p:nvPr/>
          </p:nvGrpSpPr>
          <p:grpSpPr>
            <a:xfrm>
              <a:off x="-4445" y="244867"/>
              <a:ext cx="518160" cy="640715"/>
              <a:chOff x="9571" y="779"/>
              <a:chExt cx="2698" cy="642"/>
            </a:xfrm>
          </p:grpSpPr>
          <p:sp>
            <p:nvSpPr>
              <p:cNvPr id="12" name="矩形 11"/>
              <p:cNvSpPr/>
              <p:nvPr/>
            </p:nvSpPr>
            <p:spPr>
              <a:xfrm>
                <a:off x="9827" y="779"/>
                <a:ext cx="2443" cy="642"/>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3" name="矩形 12"/>
              <p:cNvSpPr/>
              <p:nvPr/>
            </p:nvSpPr>
            <p:spPr>
              <a:xfrm>
                <a:off x="9571" y="779"/>
                <a:ext cx="2443" cy="642"/>
              </a:xfrm>
              <a:prstGeom prst="rect">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4" name="矩形 13"/>
              <p:cNvSpPr/>
              <p:nvPr/>
            </p:nvSpPr>
            <p:spPr>
              <a:xfrm>
                <a:off x="9593" y="779"/>
                <a:ext cx="2133" cy="6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grpSp>
        <p:sp>
          <p:nvSpPr>
            <p:cNvPr id="11" name="文本框 8"/>
            <p:cNvSpPr txBox="1"/>
            <p:nvPr/>
          </p:nvSpPr>
          <p:spPr>
            <a:xfrm>
              <a:off x="693713" y="319003"/>
              <a:ext cx="4475480" cy="491490"/>
            </a:xfrm>
            <a:prstGeom prst="rect">
              <a:avLst/>
            </a:prstGeom>
            <a:noFill/>
          </p:spPr>
          <p:txBody>
            <a:bodyPr wrap="none" rtlCol="0">
              <a:spAutoFit/>
            </a:bodyPr>
            <a:lstStyle/>
            <a:p>
              <a:pPr algn="l"/>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中文期刊服务平台</a:t>
              </a:r>
              <a:r>
                <a:rPr lang="en-US" altLang="zh-CN" sz="2600" dirty="0">
                  <a:solidFill>
                    <a:schemeClr val="tx1">
                      <a:lumMod val="75000"/>
                      <a:lumOff val="25000"/>
                    </a:schemeClr>
                  </a:solidFill>
                  <a:latin typeface="宋体" panose="02010600030101010101" pitchFamily="2" charset="-122"/>
                  <a:ea typeface="宋体" panose="02010600030101010101" pitchFamily="2" charset="-122"/>
                  <a:sym typeface="+mn-ea"/>
                </a:rPr>
                <a:t>--</a:t>
              </a:r>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功能展示</a:t>
              </a:r>
              <a:endPar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endParaRPr>
            </a:p>
          </p:txBody>
        </p:sp>
      </p:grpSp>
      <p:pic>
        <p:nvPicPr>
          <p:cNvPr id="2" name="图片 1" descr="截屏2022-08-25 15.11.07"/>
          <p:cNvPicPr>
            <a:picLocks noChangeAspect="1"/>
          </p:cNvPicPr>
          <p:nvPr/>
        </p:nvPicPr>
        <p:blipFill>
          <a:blip r:embed="rId1"/>
          <a:stretch>
            <a:fillRect/>
          </a:stretch>
        </p:blipFill>
        <p:spPr>
          <a:xfrm>
            <a:off x="1066800" y="1069340"/>
            <a:ext cx="10058400" cy="53270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445" y="244867"/>
            <a:ext cx="5173638" cy="640715"/>
            <a:chOff x="-4445" y="244867"/>
            <a:chExt cx="5173638" cy="640715"/>
          </a:xfrm>
        </p:grpSpPr>
        <p:grpSp>
          <p:nvGrpSpPr>
            <p:cNvPr id="10" name="组合 9"/>
            <p:cNvGrpSpPr/>
            <p:nvPr/>
          </p:nvGrpSpPr>
          <p:grpSpPr>
            <a:xfrm>
              <a:off x="-4445" y="244867"/>
              <a:ext cx="518160" cy="640715"/>
              <a:chOff x="9571" y="779"/>
              <a:chExt cx="2698" cy="642"/>
            </a:xfrm>
          </p:grpSpPr>
          <p:sp>
            <p:nvSpPr>
              <p:cNvPr id="12" name="矩形 11"/>
              <p:cNvSpPr/>
              <p:nvPr/>
            </p:nvSpPr>
            <p:spPr>
              <a:xfrm>
                <a:off x="9827" y="779"/>
                <a:ext cx="2443" cy="642"/>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3" name="矩形 12"/>
              <p:cNvSpPr/>
              <p:nvPr/>
            </p:nvSpPr>
            <p:spPr>
              <a:xfrm>
                <a:off x="9571" y="779"/>
                <a:ext cx="2443" cy="642"/>
              </a:xfrm>
              <a:prstGeom prst="rect">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4" name="矩形 13"/>
              <p:cNvSpPr/>
              <p:nvPr/>
            </p:nvSpPr>
            <p:spPr>
              <a:xfrm>
                <a:off x="9593" y="779"/>
                <a:ext cx="2133" cy="6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grpSp>
        <p:sp>
          <p:nvSpPr>
            <p:cNvPr id="11" name="文本框 8"/>
            <p:cNvSpPr txBox="1"/>
            <p:nvPr/>
          </p:nvSpPr>
          <p:spPr>
            <a:xfrm>
              <a:off x="693713" y="319003"/>
              <a:ext cx="4475480" cy="491490"/>
            </a:xfrm>
            <a:prstGeom prst="rect">
              <a:avLst/>
            </a:prstGeom>
            <a:noFill/>
          </p:spPr>
          <p:txBody>
            <a:bodyPr wrap="none" rtlCol="0">
              <a:spAutoFit/>
            </a:bodyPr>
            <a:lstStyle/>
            <a:p>
              <a:pPr algn="l"/>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中文期刊服务平台</a:t>
              </a:r>
              <a:r>
                <a:rPr lang="en-US" altLang="zh-CN" sz="2600" dirty="0">
                  <a:solidFill>
                    <a:schemeClr val="tx1">
                      <a:lumMod val="75000"/>
                      <a:lumOff val="25000"/>
                    </a:schemeClr>
                  </a:solidFill>
                  <a:latin typeface="宋体" panose="02010600030101010101" pitchFamily="2" charset="-122"/>
                  <a:ea typeface="宋体" panose="02010600030101010101" pitchFamily="2" charset="-122"/>
                  <a:sym typeface="+mn-ea"/>
                </a:rPr>
                <a:t>--</a:t>
              </a:r>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功能展示</a:t>
              </a:r>
              <a:endPar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endParaRPr>
            </a:p>
          </p:txBody>
        </p:sp>
      </p:grpSp>
      <p:pic>
        <p:nvPicPr>
          <p:cNvPr id="5" name="图片 4" descr="WechatIMG381"/>
          <p:cNvPicPr>
            <a:picLocks noChangeAspect="1"/>
          </p:cNvPicPr>
          <p:nvPr/>
        </p:nvPicPr>
        <p:blipFill>
          <a:blip r:embed="rId1"/>
          <a:stretch>
            <a:fillRect/>
          </a:stretch>
        </p:blipFill>
        <p:spPr>
          <a:xfrm>
            <a:off x="693420" y="1450975"/>
            <a:ext cx="10544810" cy="46710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445" y="244867"/>
            <a:ext cx="5173638" cy="640715"/>
            <a:chOff x="-4445" y="244867"/>
            <a:chExt cx="5173638" cy="640715"/>
          </a:xfrm>
        </p:grpSpPr>
        <p:grpSp>
          <p:nvGrpSpPr>
            <p:cNvPr id="10" name="组合 9"/>
            <p:cNvGrpSpPr/>
            <p:nvPr/>
          </p:nvGrpSpPr>
          <p:grpSpPr>
            <a:xfrm>
              <a:off x="-4445" y="244867"/>
              <a:ext cx="518160" cy="640715"/>
              <a:chOff x="9571" y="779"/>
              <a:chExt cx="2698" cy="642"/>
            </a:xfrm>
          </p:grpSpPr>
          <p:sp>
            <p:nvSpPr>
              <p:cNvPr id="12" name="矩形 11"/>
              <p:cNvSpPr/>
              <p:nvPr/>
            </p:nvSpPr>
            <p:spPr>
              <a:xfrm>
                <a:off x="9827" y="779"/>
                <a:ext cx="2443" cy="642"/>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3" name="矩形 12"/>
              <p:cNvSpPr/>
              <p:nvPr/>
            </p:nvSpPr>
            <p:spPr>
              <a:xfrm>
                <a:off x="9571" y="779"/>
                <a:ext cx="2443" cy="642"/>
              </a:xfrm>
              <a:prstGeom prst="rect">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4" name="矩形 13"/>
              <p:cNvSpPr/>
              <p:nvPr/>
            </p:nvSpPr>
            <p:spPr>
              <a:xfrm>
                <a:off x="9593" y="779"/>
                <a:ext cx="2133" cy="6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grpSp>
        <p:sp>
          <p:nvSpPr>
            <p:cNvPr id="11" name="文本框 8"/>
            <p:cNvSpPr txBox="1"/>
            <p:nvPr/>
          </p:nvSpPr>
          <p:spPr>
            <a:xfrm>
              <a:off x="693713" y="319003"/>
              <a:ext cx="4475480" cy="491490"/>
            </a:xfrm>
            <a:prstGeom prst="rect">
              <a:avLst/>
            </a:prstGeom>
            <a:noFill/>
          </p:spPr>
          <p:txBody>
            <a:bodyPr wrap="none" rtlCol="0">
              <a:spAutoFit/>
            </a:bodyPr>
            <a:lstStyle/>
            <a:p>
              <a:pPr algn="l"/>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中文期刊服务平台</a:t>
              </a:r>
              <a:r>
                <a:rPr lang="en-US" altLang="zh-CN" sz="2600" dirty="0">
                  <a:solidFill>
                    <a:schemeClr val="tx1">
                      <a:lumMod val="75000"/>
                      <a:lumOff val="25000"/>
                    </a:schemeClr>
                  </a:solidFill>
                  <a:latin typeface="宋体" panose="02010600030101010101" pitchFamily="2" charset="-122"/>
                  <a:ea typeface="宋体" panose="02010600030101010101" pitchFamily="2" charset="-122"/>
                  <a:sym typeface="+mn-ea"/>
                </a:rPr>
                <a:t>--</a:t>
              </a:r>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功能展示</a:t>
              </a:r>
              <a:endPar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endParaRPr>
            </a:p>
          </p:txBody>
        </p:sp>
      </p:gr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59815" y="1105535"/>
            <a:ext cx="9103360" cy="1561465"/>
          </a:xfrm>
          <a:prstGeom prst="rect">
            <a:avLst/>
          </a:prstGeom>
        </p:spPr>
        <p:style>
          <a:lnRef idx="2">
            <a:schemeClr val="accent1"/>
          </a:lnRef>
          <a:fillRef idx="1">
            <a:schemeClr val="lt1"/>
          </a:fillRef>
          <a:effectRef idx="0">
            <a:schemeClr val="accent1"/>
          </a:effectRef>
          <a:fontRef idx="minor">
            <a:schemeClr val="dk1"/>
          </a:fontRef>
        </p:style>
      </p:pic>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085" y="3698240"/>
            <a:ext cx="9102725" cy="2152015"/>
          </a:xfrm>
          <a:prstGeom prst="rect">
            <a:avLst/>
          </a:prstGeom>
        </p:spPr>
        <p:style>
          <a:lnRef idx="2">
            <a:schemeClr val="accent1"/>
          </a:lnRef>
          <a:fillRef idx="1">
            <a:schemeClr val="lt1"/>
          </a:fillRef>
          <a:effectRef idx="0">
            <a:schemeClr val="accent1"/>
          </a:effectRef>
          <a:fontRef idx="minor">
            <a:schemeClr val="dk1"/>
          </a:fontRef>
        </p:style>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445" y="244867"/>
            <a:ext cx="5173638" cy="640715"/>
            <a:chOff x="-4445" y="244867"/>
            <a:chExt cx="5173638" cy="640715"/>
          </a:xfrm>
        </p:grpSpPr>
        <p:grpSp>
          <p:nvGrpSpPr>
            <p:cNvPr id="10" name="组合 9"/>
            <p:cNvGrpSpPr/>
            <p:nvPr/>
          </p:nvGrpSpPr>
          <p:grpSpPr>
            <a:xfrm>
              <a:off x="-4445" y="244867"/>
              <a:ext cx="518160" cy="640715"/>
              <a:chOff x="9571" y="779"/>
              <a:chExt cx="2698" cy="642"/>
            </a:xfrm>
          </p:grpSpPr>
          <p:sp>
            <p:nvSpPr>
              <p:cNvPr id="12" name="矩形 11"/>
              <p:cNvSpPr/>
              <p:nvPr/>
            </p:nvSpPr>
            <p:spPr>
              <a:xfrm>
                <a:off x="9827" y="779"/>
                <a:ext cx="2443" cy="642"/>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3" name="矩形 12"/>
              <p:cNvSpPr/>
              <p:nvPr/>
            </p:nvSpPr>
            <p:spPr>
              <a:xfrm>
                <a:off x="9571" y="779"/>
                <a:ext cx="2443" cy="642"/>
              </a:xfrm>
              <a:prstGeom prst="rect">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4" name="矩形 13"/>
              <p:cNvSpPr/>
              <p:nvPr/>
            </p:nvSpPr>
            <p:spPr>
              <a:xfrm>
                <a:off x="9593" y="779"/>
                <a:ext cx="2133" cy="6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grpSp>
        <p:sp>
          <p:nvSpPr>
            <p:cNvPr id="11" name="文本框 8"/>
            <p:cNvSpPr txBox="1"/>
            <p:nvPr/>
          </p:nvSpPr>
          <p:spPr>
            <a:xfrm>
              <a:off x="693713" y="319003"/>
              <a:ext cx="4475480" cy="491490"/>
            </a:xfrm>
            <a:prstGeom prst="rect">
              <a:avLst/>
            </a:prstGeom>
            <a:noFill/>
          </p:spPr>
          <p:txBody>
            <a:bodyPr wrap="none" rtlCol="0">
              <a:spAutoFit/>
            </a:bodyPr>
            <a:lstStyle/>
            <a:p>
              <a:pPr algn="l"/>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中文期刊服务平台</a:t>
              </a:r>
              <a:r>
                <a:rPr lang="en-US" altLang="zh-CN" sz="2600" dirty="0">
                  <a:solidFill>
                    <a:schemeClr val="tx1">
                      <a:lumMod val="75000"/>
                      <a:lumOff val="25000"/>
                    </a:schemeClr>
                  </a:solidFill>
                  <a:latin typeface="宋体" panose="02010600030101010101" pitchFamily="2" charset="-122"/>
                  <a:ea typeface="宋体" panose="02010600030101010101" pitchFamily="2" charset="-122"/>
                  <a:sym typeface="+mn-ea"/>
                </a:rPr>
                <a:t>--</a:t>
              </a:r>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功能展示</a:t>
              </a:r>
              <a:endPar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endParaRPr>
            </a:p>
          </p:txBody>
        </p:sp>
      </p:grpSp>
      <p:pic>
        <p:nvPicPr>
          <p:cNvPr id="6" name="图片 5"/>
          <p:cNvPicPr/>
          <p:nvPr/>
        </p:nvPicPr>
        <p:blipFill>
          <a:blip r:embed="rId1">
            <a:extLst>
              <a:ext uri="{28A0092B-C50C-407E-A947-70E740481C1C}">
                <a14:useLocalDpi xmlns:a14="http://schemas.microsoft.com/office/drawing/2010/main" val="0"/>
              </a:ext>
            </a:extLst>
          </a:blip>
          <a:stretch>
            <a:fillRect/>
          </a:stretch>
        </p:blipFill>
        <p:spPr>
          <a:xfrm>
            <a:off x="454452" y="908774"/>
            <a:ext cx="5677410" cy="5243256"/>
          </a:xfrm>
          <a:prstGeom prst="rect">
            <a:avLst/>
          </a:prstGeom>
        </p:spPr>
        <p:style>
          <a:lnRef idx="2">
            <a:schemeClr val="accent1"/>
          </a:lnRef>
          <a:fillRef idx="1">
            <a:schemeClr val="lt1"/>
          </a:fillRef>
          <a:effectRef idx="0">
            <a:schemeClr val="accent1"/>
          </a:effectRef>
          <a:fontRef idx="minor">
            <a:schemeClr val="dk1"/>
          </a:fontRef>
        </p:style>
      </p:pic>
      <p:pic>
        <p:nvPicPr>
          <p:cNvPr id="8" name="图片 7"/>
          <p:cNvPicPr/>
          <p:nvPr/>
        </p:nvPicPr>
        <p:blipFill>
          <a:blip r:embed="rId2"/>
          <a:stretch>
            <a:fillRect/>
          </a:stretch>
        </p:blipFill>
        <p:spPr>
          <a:xfrm>
            <a:off x="6492331" y="908774"/>
            <a:ext cx="5274310" cy="1696085"/>
          </a:xfrm>
          <a:prstGeom prst="rect">
            <a:avLst/>
          </a:prstGeom>
        </p:spPr>
        <p:style>
          <a:lnRef idx="2">
            <a:schemeClr val="accent1"/>
          </a:lnRef>
          <a:fillRef idx="1">
            <a:schemeClr val="lt1"/>
          </a:fillRef>
          <a:effectRef idx="0">
            <a:schemeClr val="accent1"/>
          </a:effectRef>
          <a:fontRef idx="minor">
            <a:schemeClr val="dk1"/>
          </a:fontRef>
        </p:style>
      </p:pic>
      <p:pic>
        <p:nvPicPr>
          <p:cNvPr id="2" name="图片 1"/>
          <p:cNvPicPr/>
          <p:nvPr/>
        </p:nvPicPr>
        <p:blipFill>
          <a:blip r:embed="rId3"/>
          <a:stretch>
            <a:fillRect/>
          </a:stretch>
        </p:blipFill>
        <p:spPr>
          <a:xfrm>
            <a:off x="6492240" y="2775585"/>
            <a:ext cx="5274310" cy="3397885"/>
          </a:xfrm>
          <a:prstGeom prst="rect">
            <a:avLst/>
          </a:prstGeom>
        </p:spPr>
        <p:style>
          <a:lnRef idx="2">
            <a:schemeClr val="accent1"/>
          </a:lnRef>
          <a:fillRef idx="1">
            <a:schemeClr val="lt1"/>
          </a:fillRef>
          <a:effectRef idx="0">
            <a:schemeClr val="accent1"/>
          </a:effectRef>
          <a:fontRef idx="minor">
            <a:schemeClr val="dk1"/>
          </a:fontRef>
        </p:style>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445" y="244867"/>
            <a:ext cx="5173638" cy="640715"/>
            <a:chOff x="-4445" y="244867"/>
            <a:chExt cx="5173638" cy="640715"/>
          </a:xfrm>
        </p:grpSpPr>
        <p:grpSp>
          <p:nvGrpSpPr>
            <p:cNvPr id="10" name="组合 9"/>
            <p:cNvGrpSpPr/>
            <p:nvPr/>
          </p:nvGrpSpPr>
          <p:grpSpPr>
            <a:xfrm>
              <a:off x="-4445" y="244867"/>
              <a:ext cx="518160" cy="640715"/>
              <a:chOff x="9571" y="779"/>
              <a:chExt cx="2698" cy="642"/>
            </a:xfrm>
          </p:grpSpPr>
          <p:sp>
            <p:nvSpPr>
              <p:cNvPr id="12" name="矩形 11"/>
              <p:cNvSpPr/>
              <p:nvPr/>
            </p:nvSpPr>
            <p:spPr>
              <a:xfrm>
                <a:off x="9827" y="779"/>
                <a:ext cx="2443" cy="642"/>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3" name="矩形 12"/>
              <p:cNvSpPr/>
              <p:nvPr/>
            </p:nvSpPr>
            <p:spPr>
              <a:xfrm>
                <a:off x="9571" y="779"/>
                <a:ext cx="2443" cy="642"/>
              </a:xfrm>
              <a:prstGeom prst="rect">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4" name="矩形 13"/>
              <p:cNvSpPr/>
              <p:nvPr/>
            </p:nvSpPr>
            <p:spPr>
              <a:xfrm>
                <a:off x="9593" y="779"/>
                <a:ext cx="2133" cy="6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grpSp>
        <p:sp>
          <p:nvSpPr>
            <p:cNvPr id="11" name="文本框 8"/>
            <p:cNvSpPr txBox="1"/>
            <p:nvPr/>
          </p:nvSpPr>
          <p:spPr>
            <a:xfrm>
              <a:off x="693713" y="319003"/>
              <a:ext cx="4475480" cy="491490"/>
            </a:xfrm>
            <a:prstGeom prst="rect">
              <a:avLst/>
            </a:prstGeom>
            <a:noFill/>
          </p:spPr>
          <p:txBody>
            <a:bodyPr wrap="none" rtlCol="0">
              <a:spAutoFit/>
            </a:bodyPr>
            <a:lstStyle/>
            <a:p>
              <a:pPr algn="l"/>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Arial" panose="020B0604020202020204" pitchFamily="34" charset="0"/>
                </a:rPr>
                <a:t>经纶知识资源系统</a:t>
              </a:r>
              <a:r>
                <a:rPr lang="en-US" altLang="zh-CN" sz="2600" dirty="0">
                  <a:solidFill>
                    <a:schemeClr val="tx1">
                      <a:lumMod val="75000"/>
                      <a:lumOff val="25000"/>
                    </a:schemeClr>
                  </a:solidFill>
                  <a:latin typeface="宋体" panose="02010600030101010101" pitchFamily="2" charset="-122"/>
                  <a:ea typeface="宋体" panose="02010600030101010101" pitchFamily="2" charset="-122"/>
                  <a:sym typeface="+mn-ea"/>
                </a:rPr>
                <a:t>--</a:t>
              </a:r>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功能展示</a:t>
              </a:r>
              <a:endPar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endParaRPr>
            </a:p>
          </p:txBody>
        </p:sp>
      </p:grpSp>
      <p:pic>
        <p:nvPicPr>
          <p:cNvPr id="2" name="图片 1" descr="截屏2022-08-25 16.29.30"/>
          <p:cNvPicPr>
            <a:picLocks noChangeAspect="1"/>
          </p:cNvPicPr>
          <p:nvPr/>
        </p:nvPicPr>
        <p:blipFill>
          <a:blip r:embed="rId1"/>
          <a:stretch>
            <a:fillRect/>
          </a:stretch>
        </p:blipFill>
        <p:spPr>
          <a:xfrm>
            <a:off x="999490" y="886460"/>
            <a:ext cx="10125075" cy="54463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364740"/>
            <a:ext cx="12192000" cy="6065520"/>
            <a:chOff x="0" y="1883"/>
            <a:chExt cx="19200" cy="9552"/>
          </a:xfrm>
        </p:grpSpPr>
        <p:pic>
          <p:nvPicPr>
            <p:cNvPr id="4" name="图片 3" descr="wave_colorf_spect13"/>
            <p:cNvPicPr>
              <a:picLocks noChangeAspect="1"/>
            </p:cNvPicPr>
            <p:nvPr/>
          </p:nvPicPr>
          <p:blipFill>
            <a:blip r:embed="rId1"/>
            <a:stretch>
              <a:fillRect/>
            </a:stretch>
          </p:blipFill>
          <p:spPr>
            <a:xfrm>
              <a:off x="0" y="1883"/>
              <a:ext cx="19200" cy="9553"/>
            </a:xfrm>
            <a:prstGeom prst="rect">
              <a:avLst/>
            </a:prstGeom>
          </p:spPr>
        </p:pic>
        <p:sp>
          <p:nvSpPr>
            <p:cNvPr id="5" name="矩形 4"/>
            <p:cNvSpPr/>
            <p:nvPr/>
          </p:nvSpPr>
          <p:spPr>
            <a:xfrm>
              <a:off x="11906" y="5546"/>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75" name="矩形 74"/>
          <p:cNvSpPr/>
          <p:nvPr/>
        </p:nvSpPr>
        <p:spPr bwMode="auto">
          <a:xfrm>
            <a:off x="3273425" y="2105025"/>
            <a:ext cx="6922770" cy="1106805"/>
          </a:xfrm>
          <a:prstGeom prst="rect">
            <a:avLst/>
          </a:prstGeom>
          <a:noFill/>
          <a:ln>
            <a:noFill/>
          </a:ln>
        </p:spPr>
        <p:txBody>
          <a:bodyPr wrap="square" rtlCol="0">
            <a:spAutoFit/>
          </a:bodyPr>
          <a:lstStyle/>
          <a:p>
            <a:pPr algn="dist" defTabSz="457200"/>
            <a:r>
              <a:rPr lang="zh-CN" altLang="en-US" sz="6600">
                <a:ln w="38100">
                  <a:noFill/>
                </a:ln>
                <a:solidFill>
                  <a:schemeClr val="tx1">
                    <a:lumMod val="75000"/>
                    <a:lumOff val="25000"/>
                  </a:schemeClr>
                </a:solidFill>
                <a:cs typeface="+mn-ea"/>
                <a:sym typeface="+mn-lt"/>
              </a:rPr>
              <a:t>图书馆官网简介</a:t>
            </a:r>
            <a:endParaRPr lang="zh-CN" altLang="en-US" sz="6600">
              <a:ln w="38100">
                <a:noFill/>
              </a:ln>
              <a:solidFill>
                <a:schemeClr val="tx1">
                  <a:lumMod val="75000"/>
                  <a:lumOff val="25000"/>
                </a:schemeClr>
              </a:solidFill>
              <a:cs typeface="+mn-ea"/>
              <a:sym typeface="+mn-lt"/>
            </a:endParaRPr>
          </a:p>
        </p:txBody>
      </p:sp>
      <p:sp>
        <p:nvSpPr>
          <p:cNvPr id="78" name="矩形: 圆角 77"/>
          <p:cNvSpPr/>
          <p:nvPr/>
        </p:nvSpPr>
        <p:spPr>
          <a:xfrm>
            <a:off x="5453380" y="4178935"/>
            <a:ext cx="1355725" cy="382270"/>
          </a:xfrm>
          <a:prstGeom prst="roundRect">
            <a:avLst>
              <a:gd name="adj" fmla="val 50000"/>
            </a:avLst>
          </a:prstGeom>
          <a:solidFill>
            <a:srgbClr val="3FA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第一部分</a:t>
            </a:r>
            <a:endParaRPr lang="zh-CN" altLang="en-US">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27087"/>
            <a:ext cx="5173638" cy="640715"/>
            <a:chOff x="-4445" y="244867"/>
            <a:chExt cx="5173638" cy="640715"/>
          </a:xfrm>
        </p:grpSpPr>
        <p:grpSp>
          <p:nvGrpSpPr>
            <p:cNvPr id="10" name="组合 9"/>
            <p:cNvGrpSpPr/>
            <p:nvPr/>
          </p:nvGrpSpPr>
          <p:grpSpPr>
            <a:xfrm>
              <a:off x="-4445" y="244867"/>
              <a:ext cx="518160" cy="640715"/>
              <a:chOff x="9571" y="779"/>
              <a:chExt cx="2698" cy="642"/>
            </a:xfrm>
          </p:grpSpPr>
          <p:sp>
            <p:nvSpPr>
              <p:cNvPr id="12" name="矩形 11"/>
              <p:cNvSpPr/>
              <p:nvPr/>
            </p:nvSpPr>
            <p:spPr>
              <a:xfrm>
                <a:off x="9827" y="779"/>
                <a:ext cx="2443" cy="642"/>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3" name="矩形 12"/>
              <p:cNvSpPr/>
              <p:nvPr/>
            </p:nvSpPr>
            <p:spPr>
              <a:xfrm>
                <a:off x="9571" y="779"/>
                <a:ext cx="2443" cy="642"/>
              </a:xfrm>
              <a:prstGeom prst="rect">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4" name="矩形 13"/>
              <p:cNvSpPr/>
              <p:nvPr/>
            </p:nvSpPr>
            <p:spPr>
              <a:xfrm>
                <a:off x="9593" y="779"/>
                <a:ext cx="2133" cy="6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grpSp>
        <p:sp>
          <p:nvSpPr>
            <p:cNvPr id="11" name="文本框 8"/>
            <p:cNvSpPr txBox="1"/>
            <p:nvPr/>
          </p:nvSpPr>
          <p:spPr>
            <a:xfrm>
              <a:off x="693713" y="319003"/>
              <a:ext cx="4475480" cy="491490"/>
            </a:xfrm>
            <a:prstGeom prst="rect">
              <a:avLst/>
            </a:prstGeom>
            <a:noFill/>
          </p:spPr>
          <p:txBody>
            <a:bodyPr wrap="none" rtlCol="0">
              <a:spAutoFit/>
            </a:bodyPr>
            <a:lstStyle/>
            <a:p>
              <a:pPr algn="l"/>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Arial" panose="020B0604020202020204" pitchFamily="34" charset="0"/>
                </a:rPr>
                <a:t>经纶知识资源系统</a:t>
              </a:r>
              <a:r>
                <a:rPr lang="en-US" altLang="zh-CN" sz="2600" dirty="0">
                  <a:solidFill>
                    <a:schemeClr val="tx1">
                      <a:lumMod val="75000"/>
                      <a:lumOff val="25000"/>
                    </a:schemeClr>
                  </a:solidFill>
                  <a:latin typeface="宋体" panose="02010600030101010101" pitchFamily="2" charset="-122"/>
                  <a:ea typeface="宋体" panose="02010600030101010101" pitchFamily="2" charset="-122"/>
                  <a:sym typeface="+mn-ea"/>
                </a:rPr>
                <a:t>--</a:t>
              </a:r>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平台价值</a:t>
              </a:r>
              <a:endPar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endParaRPr>
            </a:p>
          </p:txBody>
        </p:sp>
      </p:grpSp>
      <p:graphicFrame>
        <p:nvGraphicFramePr>
          <p:cNvPr id="7" name="图示 6"/>
          <p:cNvGraphicFramePr/>
          <p:nvPr/>
        </p:nvGraphicFramePr>
        <p:xfrm>
          <a:off x="518795" y="1103630"/>
          <a:ext cx="11128375" cy="54165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445" y="244867"/>
            <a:ext cx="5173638" cy="640715"/>
            <a:chOff x="-4445" y="244867"/>
            <a:chExt cx="5173638" cy="640715"/>
          </a:xfrm>
        </p:grpSpPr>
        <p:grpSp>
          <p:nvGrpSpPr>
            <p:cNvPr id="10" name="组合 9"/>
            <p:cNvGrpSpPr/>
            <p:nvPr/>
          </p:nvGrpSpPr>
          <p:grpSpPr>
            <a:xfrm>
              <a:off x="-4445" y="244867"/>
              <a:ext cx="518160" cy="640715"/>
              <a:chOff x="9571" y="779"/>
              <a:chExt cx="2698" cy="642"/>
            </a:xfrm>
          </p:grpSpPr>
          <p:sp>
            <p:nvSpPr>
              <p:cNvPr id="12" name="矩形 11"/>
              <p:cNvSpPr/>
              <p:nvPr/>
            </p:nvSpPr>
            <p:spPr>
              <a:xfrm>
                <a:off x="9827" y="779"/>
                <a:ext cx="2443" cy="642"/>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3" name="矩形 12"/>
              <p:cNvSpPr/>
              <p:nvPr/>
            </p:nvSpPr>
            <p:spPr>
              <a:xfrm>
                <a:off x="9571" y="779"/>
                <a:ext cx="2443" cy="642"/>
              </a:xfrm>
              <a:prstGeom prst="rect">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4" name="矩形 13"/>
              <p:cNvSpPr/>
              <p:nvPr/>
            </p:nvSpPr>
            <p:spPr>
              <a:xfrm>
                <a:off x="9593" y="779"/>
                <a:ext cx="2133" cy="6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grpSp>
        <p:sp>
          <p:nvSpPr>
            <p:cNvPr id="11" name="文本框 8"/>
            <p:cNvSpPr txBox="1"/>
            <p:nvPr/>
          </p:nvSpPr>
          <p:spPr>
            <a:xfrm>
              <a:off x="693713" y="319003"/>
              <a:ext cx="4475480" cy="491490"/>
            </a:xfrm>
            <a:prstGeom prst="rect">
              <a:avLst/>
            </a:prstGeom>
            <a:noFill/>
          </p:spPr>
          <p:txBody>
            <a:bodyPr wrap="none" rtlCol="0">
              <a:spAutoFit/>
            </a:bodyPr>
            <a:lstStyle/>
            <a:p>
              <a:pPr algn="l"/>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维普考试服务平台</a:t>
              </a:r>
              <a:r>
                <a:rPr lang="en-US" altLang="zh-CN" sz="2600" dirty="0">
                  <a:solidFill>
                    <a:schemeClr val="tx1">
                      <a:lumMod val="75000"/>
                      <a:lumOff val="25000"/>
                    </a:schemeClr>
                  </a:solidFill>
                  <a:latin typeface="宋体" panose="02010600030101010101" pitchFamily="2" charset="-122"/>
                  <a:ea typeface="宋体" panose="02010600030101010101" pitchFamily="2" charset="-122"/>
                  <a:sym typeface="+mn-ea"/>
                </a:rPr>
                <a:t>--</a:t>
              </a:r>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功能展示</a:t>
              </a:r>
              <a:endPar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endParaRPr>
            </a:p>
          </p:txBody>
        </p:sp>
      </p:grpSp>
      <p:pic>
        <p:nvPicPr>
          <p:cNvPr id="3" name="图片 2" descr="截屏2022-08-25 17.52.31"/>
          <p:cNvPicPr>
            <a:picLocks noChangeAspect="1"/>
          </p:cNvPicPr>
          <p:nvPr/>
        </p:nvPicPr>
        <p:blipFill>
          <a:blip r:embed="rId1"/>
          <a:stretch>
            <a:fillRect/>
          </a:stretch>
        </p:blipFill>
        <p:spPr>
          <a:xfrm>
            <a:off x="845820" y="1492250"/>
            <a:ext cx="10057765" cy="4954270"/>
          </a:xfrm>
          <a:prstGeom prst="rect">
            <a:avLst/>
          </a:prstGeom>
        </p:spPr>
      </p:pic>
      <p:pic>
        <p:nvPicPr>
          <p:cNvPr id="2" name="图片 1" descr="截屏2022-08-25 19.44.57"/>
          <p:cNvPicPr>
            <a:picLocks noChangeAspect="1"/>
          </p:cNvPicPr>
          <p:nvPr/>
        </p:nvPicPr>
        <p:blipFill>
          <a:blip r:embed="rId2"/>
          <a:stretch>
            <a:fillRect/>
          </a:stretch>
        </p:blipFill>
        <p:spPr>
          <a:xfrm>
            <a:off x="693420" y="885825"/>
            <a:ext cx="10057765" cy="952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445" y="244867"/>
            <a:ext cx="5173638" cy="640715"/>
            <a:chOff x="-4445" y="244867"/>
            <a:chExt cx="5173638" cy="640715"/>
          </a:xfrm>
        </p:grpSpPr>
        <p:grpSp>
          <p:nvGrpSpPr>
            <p:cNvPr id="10" name="组合 9"/>
            <p:cNvGrpSpPr/>
            <p:nvPr/>
          </p:nvGrpSpPr>
          <p:grpSpPr>
            <a:xfrm>
              <a:off x="-4445" y="244867"/>
              <a:ext cx="518160" cy="640715"/>
              <a:chOff x="9571" y="779"/>
              <a:chExt cx="2698" cy="642"/>
            </a:xfrm>
          </p:grpSpPr>
          <p:sp>
            <p:nvSpPr>
              <p:cNvPr id="12" name="矩形 11"/>
              <p:cNvSpPr/>
              <p:nvPr/>
            </p:nvSpPr>
            <p:spPr>
              <a:xfrm>
                <a:off x="9827" y="779"/>
                <a:ext cx="2443" cy="642"/>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3" name="矩形 12"/>
              <p:cNvSpPr/>
              <p:nvPr/>
            </p:nvSpPr>
            <p:spPr>
              <a:xfrm>
                <a:off x="9571" y="779"/>
                <a:ext cx="2443" cy="642"/>
              </a:xfrm>
              <a:prstGeom prst="rect">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sp>
            <p:nvSpPr>
              <p:cNvPr id="14" name="矩形 13"/>
              <p:cNvSpPr/>
              <p:nvPr/>
            </p:nvSpPr>
            <p:spPr>
              <a:xfrm>
                <a:off x="9593" y="779"/>
                <a:ext cx="2133" cy="64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宋体" panose="02010600030101010101" pitchFamily="2" charset="-122"/>
                  <a:ea typeface="宋体" panose="02010600030101010101" pitchFamily="2" charset="-122"/>
                </a:endParaRPr>
              </a:p>
            </p:txBody>
          </p:sp>
        </p:grpSp>
        <p:sp>
          <p:nvSpPr>
            <p:cNvPr id="11" name="文本框 8"/>
            <p:cNvSpPr txBox="1"/>
            <p:nvPr/>
          </p:nvSpPr>
          <p:spPr>
            <a:xfrm>
              <a:off x="693713" y="319003"/>
              <a:ext cx="4475480" cy="491490"/>
            </a:xfrm>
            <a:prstGeom prst="rect">
              <a:avLst/>
            </a:prstGeom>
            <a:noFill/>
          </p:spPr>
          <p:txBody>
            <a:bodyPr wrap="none" rtlCol="0">
              <a:spAutoFit/>
            </a:bodyPr>
            <a:lstStyle/>
            <a:p>
              <a:pPr algn="l"/>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维普考试服务平台</a:t>
              </a:r>
              <a:r>
                <a:rPr lang="en-US" altLang="zh-CN" sz="2600" dirty="0">
                  <a:solidFill>
                    <a:schemeClr val="tx1">
                      <a:lumMod val="75000"/>
                      <a:lumOff val="25000"/>
                    </a:schemeClr>
                  </a:solidFill>
                  <a:latin typeface="宋体" panose="02010600030101010101" pitchFamily="2" charset="-122"/>
                  <a:ea typeface="宋体" panose="02010600030101010101" pitchFamily="2" charset="-122"/>
                  <a:sym typeface="+mn-ea"/>
                </a:rPr>
                <a:t>--</a:t>
              </a:r>
              <a:r>
                <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rPr>
                <a:t>功能展示</a:t>
              </a:r>
              <a:endParaRPr lang="zh-CN" altLang="en-US" sz="2600" dirty="0">
                <a:solidFill>
                  <a:schemeClr val="tx1">
                    <a:lumMod val="75000"/>
                    <a:lumOff val="25000"/>
                  </a:schemeClr>
                </a:solidFill>
                <a:latin typeface="宋体" panose="02010600030101010101" pitchFamily="2" charset="-122"/>
                <a:ea typeface="宋体" panose="02010600030101010101" pitchFamily="2" charset="-122"/>
                <a:sym typeface="+mn-ea"/>
              </a:endParaRPr>
            </a:p>
          </p:txBody>
        </p:sp>
      </p:grpSp>
      <p:pic>
        <p:nvPicPr>
          <p:cNvPr id="7" name="图片 6" descr="截屏2022-08-25 19.59.32"/>
          <p:cNvPicPr>
            <a:picLocks noChangeAspect="1"/>
          </p:cNvPicPr>
          <p:nvPr/>
        </p:nvPicPr>
        <p:blipFill>
          <a:blip r:embed="rId1"/>
          <a:stretch>
            <a:fillRect/>
          </a:stretch>
        </p:blipFill>
        <p:spPr>
          <a:xfrm>
            <a:off x="274320" y="1744345"/>
            <a:ext cx="6252210" cy="4168140"/>
          </a:xfrm>
          <a:prstGeom prst="rect">
            <a:avLst/>
          </a:prstGeom>
        </p:spPr>
      </p:pic>
      <p:pic>
        <p:nvPicPr>
          <p:cNvPr id="8" name="图片 7" descr="截屏2022-08-25 20.04.33"/>
          <p:cNvPicPr>
            <a:picLocks noChangeAspect="1"/>
          </p:cNvPicPr>
          <p:nvPr/>
        </p:nvPicPr>
        <p:blipFill>
          <a:blip r:embed="rId2"/>
          <a:stretch>
            <a:fillRect/>
          </a:stretch>
        </p:blipFill>
        <p:spPr>
          <a:xfrm>
            <a:off x="6526530" y="1744345"/>
            <a:ext cx="5236845" cy="41681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2364740"/>
            <a:ext cx="12192000" cy="6065520"/>
            <a:chOff x="0" y="1883"/>
            <a:chExt cx="19200" cy="9552"/>
          </a:xfrm>
        </p:grpSpPr>
        <p:pic>
          <p:nvPicPr>
            <p:cNvPr id="4" name="图片 3" descr="wave_colorf_spect13"/>
            <p:cNvPicPr>
              <a:picLocks noChangeAspect="1"/>
            </p:cNvPicPr>
            <p:nvPr/>
          </p:nvPicPr>
          <p:blipFill>
            <a:blip r:embed="rId1"/>
            <a:stretch>
              <a:fillRect/>
            </a:stretch>
          </p:blipFill>
          <p:spPr>
            <a:xfrm>
              <a:off x="0" y="1883"/>
              <a:ext cx="19200" cy="9553"/>
            </a:xfrm>
            <a:prstGeom prst="rect">
              <a:avLst/>
            </a:prstGeom>
          </p:spPr>
        </p:pic>
        <p:sp>
          <p:nvSpPr>
            <p:cNvPr id="5" name="矩形 4"/>
            <p:cNvSpPr/>
            <p:nvPr/>
          </p:nvSpPr>
          <p:spPr>
            <a:xfrm>
              <a:off x="11906" y="5546"/>
              <a:ext cx="6023" cy="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75" name="矩形 74"/>
          <p:cNvSpPr/>
          <p:nvPr/>
        </p:nvSpPr>
        <p:spPr bwMode="auto">
          <a:xfrm>
            <a:off x="3273425" y="2105025"/>
            <a:ext cx="5715635" cy="1106805"/>
          </a:xfrm>
          <a:prstGeom prst="rect">
            <a:avLst/>
          </a:prstGeom>
          <a:noFill/>
          <a:ln>
            <a:noFill/>
          </a:ln>
        </p:spPr>
        <p:txBody>
          <a:bodyPr wrap="square" rtlCol="0">
            <a:spAutoFit/>
          </a:bodyPr>
          <a:lstStyle/>
          <a:p>
            <a:pPr algn="dist" defTabSz="457200"/>
            <a:r>
              <a:rPr lang="zh-CN" altLang="en-US" sz="6600">
                <a:ln w="38100">
                  <a:noFill/>
                </a:ln>
                <a:solidFill>
                  <a:schemeClr val="tx1">
                    <a:lumMod val="75000"/>
                    <a:lumOff val="25000"/>
                  </a:schemeClr>
                </a:solidFill>
                <a:cs typeface="+mn-ea"/>
                <a:sym typeface="+mn-lt"/>
              </a:rPr>
              <a:t>外文资源简介</a:t>
            </a:r>
            <a:endParaRPr lang="zh-CN" altLang="en-US" sz="6600">
              <a:ln w="38100">
                <a:noFill/>
              </a:ln>
              <a:solidFill>
                <a:schemeClr val="tx1">
                  <a:lumMod val="75000"/>
                  <a:lumOff val="25000"/>
                </a:schemeClr>
              </a:solidFill>
              <a:cs typeface="+mn-ea"/>
              <a:sym typeface="+mn-lt"/>
            </a:endParaRPr>
          </a:p>
        </p:txBody>
      </p:sp>
      <p:sp>
        <p:nvSpPr>
          <p:cNvPr id="78" name="矩形: 圆角 77"/>
          <p:cNvSpPr/>
          <p:nvPr/>
        </p:nvSpPr>
        <p:spPr>
          <a:xfrm>
            <a:off x="5453380" y="4178935"/>
            <a:ext cx="1355725" cy="382270"/>
          </a:xfrm>
          <a:prstGeom prst="roundRect">
            <a:avLst>
              <a:gd name="adj" fmla="val 50000"/>
            </a:avLst>
          </a:prstGeom>
          <a:solidFill>
            <a:srgbClr val="3FA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cs typeface="+mn-ea"/>
                <a:sym typeface="+mn-lt"/>
              </a:rPr>
              <a:t>第三部分</a:t>
            </a:r>
            <a:endParaRPr lang="zh-CN" altLang="en-US">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10800000" flipH="1">
            <a:off x="275809" y="327218"/>
            <a:ext cx="355381" cy="88900"/>
            <a:chOff x="4381719" y="-1168400"/>
            <a:chExt cx="355381" cy="88900"/>
          </a:xfrm>
        </p:grpSpPr>
        <p:cxnSp>
          <p:nvCxnSpPr>
            <p:cNvPr id="5" name="直接连接符 4"/>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8" name="文本框 7"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SCIE </a:t>
            </a:r>
            <a:endPar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pic>
        <p:nvPicPr>
          <p:cNvPr id="4" name="图片 3" descr="1"/>
          <p:cNvPicPr>
            <a:picLocks noChangeAspect="1"/>
          </p:cNvPicPr>
          <p:nvPr>
            <p:custDataLst>
              <p:tags r:id="rId1"/>
            </p:custDataLst>
          </p:nvPr>
        </p:nvPicPr>
        <p:blipFill>
          <a:blip r:embed="rId2"/>
          <a:stretch>
            <a:fillRect/>
          </a:stretch>
        </p:blipFill>
        <p:spPr>
          <a:xfrm>
            <a:off x="2396490" y="607695"/>
            <a:ext cx="8232775" cy="617474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10800000" flipH="1">
            <a:off x="275809" y="327218"/>
            <a:ext cx="355381" cy="88900"/>
            <a:chOff x="4381719" y="-1168400"/>
            <a:chExt cx="355381" cy="88900"/>
          </a:xfrm>
        </p:grpSpPr>
        <p:cxnSp>
          <p:nvCxnSpPr>
            <p:cNvPr id="5" name="直接连接符 4"/>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8" name="文本框 7"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SCIE </a:t>
            </a:r>
            <a:endPar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pic>
        <p:nvPicPr>
          <p:cNvPr id="2" name="图片 1"/>
          <p:cNvPicPr>
            <a:picLocks noChangeAspect="1"/>
          </p:cNvPicPr>
          <p:nvPr/>
        </p:nvPicPr>
        <p:blipFill>
          <a:blip r:embed="rId1"/>
          <a:stretch>
            <a:fillRect/>
          </a:stretch>
        </p:blipFill>
        <p:spPr>
          <a:xfrm>
            <a:off x="2212975" y="661035"/>
            <a:ext cx="7381240" cy="553593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10800000" flipH="1">
            <a:off x="275809" y="327218"/>
            <a:ext cx="355381" cy="88900"/>
            <a:chOff x="4381719" y="-1168400"/>
            <a:chExt cx="355381" cy="88900"/>
          </a:xfrm>
        </p:grpSpPr>
        <p:cxnSp>
          <p:nvCxnSpPr>
            <p:cNvPr id="5" name="直接连接符 4"/>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8" name="文本框 7"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SCIE </a:t>
            </a:r>
            <a:endPar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pic>
        <p:nvPicPr>
          <p:cNvPr id="2" name="图片 1"/>
          <p:cNvPicPr>
            <a:picLocks noChangeAspect="1"/>
          </p:cNvPicPr>
          <p:nvPr/>
        </p:nvPicPr>
        <p:blipFill>
          <a:blip r:embed="rId1"/>
          <a:stretch>
            <a:fillRect/>
          </a:stretch>
        </p:blipFill>
        <p:spPr>
          <a:xfrm>
            <a:off x="2126615" y="488315"/>
            <a:ext cx="8119110" cy="6089650"/>
          </a:xfrm>
          <a:prstGeom prst="rect">
            <a:avLst/>
          </a:prstGeom>
        </p:spPr>
      </p:pic>
      <p:pic>
        <p:nvPicPr>
          <p:cNvPr id="9" name="图片 8"/>
          <p:cNvPicPr>
            <a:picLocks noChangeAspect="1"/>
          </p:cNvPicPr>
          <p:nvPr/>
        </p:nvPicPr>
        <p:blipFill>
          <a:blip r:embed="rId2"/>
          <a:stretch>
            <a:fillRect/>
          </a:stretch>
        </p:blipFill>
        <p:spPr>
          <a:xfrm>
            <a:off x="5905500" y="3295650"/>
            <a:ext cx="381000" cy="266700"/>
          </a:xfrm>
          <a:prstGeom prst="rect">
            <a:avLst/>
          </a:prstGeom>
        </p:spPr>
      </p:pic>
      <p:pic>
        <p:nvPicPr>
          <p:cNvPr id="10" name="图片 9"/>
          <p:cNvPicPr>
            <a:picLocks noChangeAspect="1"/>
          </p:cNvPicPr>
          <p:nvPr/>
        </p:nvPicPr>
        <p:blipFill>
          <a:blip r:embed="rId3"/>
          <a:stretch>
            <a:fillRect/>
          </a:stretch>
        </p:blipFill>
        <p:spPr>
          <a:xfrm>
            <a:off x="4372610" y="1064895"/>
            <a:ext cx="2123440" cy="25082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10800000" flipH="1">
            <a:off x="275809" y="327218"/>
            <a:ext cx="355381" cy="88900"/>
            <a:chOff x="4381719" y="-1168400"/>
            <a:chExt cx="355381" cy="88900"/>
          </a:xfrm>
        </p:grpSpPr>
        <p:cxnSp>
          <p:nvCxnSpPr>
            <p:cNvPr id="5" name="直接连接符 4"/>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8" name="文本框 7"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SCIE </a:t>
            </a:r>
            <a:endPar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pic>
        <p:nvPicPr>
          <p:cNvPr id="2" name="图片 1"/>
          <p:cNvPicPr>
            <a:picLocks noChangeAspect="1"/>
          </p:cNvPicPr>
          <p:nvPr/>
        </p:nvPicPr>
        <p:blipFill>
          <a:blip r:embed="rId1"/>
          <a:stretch>
            <a:fillRect/>
          </a:stretch>
        </p:blipFill>
        <p:spPr>
          <a:xfrm>
            <a:off x="2126615" y="488315"/>
            <a:ext cx="8119110" cy="6089650"/>
          </a:xfrm>
          <a:prstGeom prst="rect">
            <a:avLst/>
          </a:prstGeom>
        </p:spPr>
      </p:pic>
      <p:pic>
        <p:nvPicPr>
          <p:cNvPr id="10" name="图片 9"/>
          <p:cNvPicPr>
            <a:picLocks noChangeAspect="1"/>
          </p:cNvPicPr>
          <p:nvPr/>
        </p:nvPicPr>
        <p:blipFill>
          <a:blip r:embed="rId2"/>
          <a:stretch>
            <a:fillRect/>
          </a:stretch>
        </p:blipFill>
        <p:spPr>
          <a:xfrm>
            <a:off x="4458335" y="1064895"/>
            <a:ext cx="2085975" cy="26098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10800000" flipH="1">
            <a:off x="275809" y="327218"/>
            <a:ext cx="355381" cy="88900"/>
            <a:chOff x="4381719" y="-1168400"/>
            <a:chExt cx="355381" cy="88900"/>
          </a:xfrm>
        </p:grpSpPr>
        <p:cxnSp>
          <p:nvCxnSpPr>
            <p:cNvPr id="5" name="直接连接符 4"/>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8" name="文本框 7"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SCIE </a:t>
            </a:r>
            <a:endPar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pic>
        <p:nvPicPr>
          <p:cNvPr id="2" name="图片 1"/>
          <p:cNvPicPr>
            <a:picLocks noChangeAspect="1"/>
          </p:cNvPicPr>
          <p:nvPr/>
        </p:nvPicPr>
        <p:blipFill>
          <a:blip r:embed="rId1"/>
          <a:stretch>
            <a:fillRect/>
          </a:stretch>
        </p:blipFill>
        <p:spPr>
          <a:xfrm>
            <a:off x="2395855" y="984250"/>
            <a:ext cx="7600950" cy="570103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rot="10800000" flipH="1">
            <a:off x="275809" y="327218"/>
            <a:ext cx="355381" cy="88900"/>
            <a:chOff x="4381719" y="-1168400"/>
            <a:chExt cx="355381" cy="88900"/>
          </a:xfrm>
        </p:grpSpPr>
        <p:cxnSp>
          <p:nvCxnSpPr>
            <p:cNvPr id="5" name="直接连接符 4"/>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8" name="文本框 7"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82994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SCIE</a:t>
            </a:r>
            <a:endPar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 </a:t>
            </a:r>
            <a:endPar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pic>
        <p:nvPicPr>
          <p:cNvPr id="2" name="图片 1"/>
          <p:cNvPicPr>
            <a:picLocks noChangeAspect="1"/>
          </p:cNvPicPr>
          <p:nvPr/>
        </p:nvPicPr>
        <p:blipFill>
          <a:blip r:embed="rId1"/>
          <a:stretch>
            <a:fillRect/>
          </a:stretch>
        </p:blipFill>
        <p:spPr>
          <a:xfrm>
            <a:off x="2280285" y="735330"/>
            <a:ext cx="7754620" cy="58159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0800000" flipH="1">
            <a:off x="275809" y="327218"/>
            <a:ext cx="355381" cy="88900"/>
            <a:chOff x="4381719" y="-1168400"/>
            <a:chExt cx="355381" cy="88900"/>
          </a:xfrm>
        </p:grpSpPr>
        <p:cxnSp>
          <p:nvCxnSpPr>
            <p:cNvPr id="32" name="直接连接符 31"/>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153"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4717270"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中国中医科学院图书馆</a:t>
            </a:r>
            <a:r>
              <a:rPr kumimoji="0" lang="en-US" altLang="zh-CN"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a:t>
            </a:r>
            <a:r>
              <a:rPr kumimoji="0" lang="zh-CN" alt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官网</a:t>
            </a:r>
            <a:endParaRPr kumimoji="0" lang="zh-CN" altLang="zh-CN" sz="2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pic>
        <p:nvPicPr>
          <p:cNvPr id="21" name="图片 20" descr="H:\南瓜专用\新工作\微信\2022年度\待做\20210915图书馆官网更新（未完）\20201224（去年写的内测推送）\老图书馆首页截图.jp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75590" y="1134745"/>
            <a:ext cx="4333240" cy="4224655"/>
          </a:xfrm>
          <a:prstGeom prst="rect">
            <a:avLst/>
          </a:prstGeom>
          <a:noFill/>
          <a:ln>
            <a:noFill/>
          </a:ln>
        </p:spPr>
      </p:pic>
      <p:grpSp>
        <p:nvGrpSpPr>
          <p:cNvPr id="22" name="组合 21"/>
          <p:cNvGrpSpPr>
            <a:grpSpLocks noChangeAspect="1"/>
          </p:cNvGrpSpPr>
          <p:nvPr/>
        </p:nvGrpSpPr>
        <p:grpSpPr>
          <a:xfrm>
            <a:off x="224949" y="3917416"/>
            <a:ext cx="1458410" cy="1993160"/>
            <a:chOff x="1487" y="2260"/>
            <a:chExt cx="2915" cy="4221"/>
          </a:xfrm>
        </p:grpSpPr>
        <p:sp>
          <p:nvSpPr>
            <p:cNvPr id="23" name="矩形: 圆角 63"/>
            <p:cNvSpPr/>
            <p:nvPr/>
          </p:nvSpPr>
          <p:spPr>
            <a:xfrm>
              <a:off x="1487" y="2260"/>
              <a:ext cx="2915" cy="4221"/>
            </a:xfrm>
            <a:prstGeom prst="roundRect">
              <a:avLst>
                <a:gd name="adj" fmla="val 8005"/>
              </a:avLst>
            </a:prstGeom>
            <a:solidFill>
              <a:schemeClr val="bg1"/>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24" name="椭圆 23"/>
            <p:cNvSpPr/>
            <p:nvPr/>
          </p:nvSpPr>
          <p:spPr>
            <a:xfrm>
              <a:off x="2188" y="2505"/>
              <a:ext cx="1545" cy="154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文本框 14"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1533" y="4768"/>
              <a:ext cx="2762" cy="782"/>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旧官网页面</a:t>
              </a:r>
              <a:endParaRPr kumimoji="0" lang="zh-CN" altLang="zh-CN" sz="18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grpSp>
          <p:nvGrpSpPr>
            <p:cNvPr id="26" name="Group 41"/>
            <p:cNvGrpSpPr>
              <a:grpSpLocks noChangeAspect="1"/>
            </p:cNvGrpSpPr>
            <p:nvPr/>
          </p:nvGrpSpPr>
          <p:grpSpPr bwMode="auto">
            <a:xfrm>
              <a:off x="2438" y="2833"/>
              <a:ext cx="1044" cy="897"/>
              <a:chOff x="1927" y="800"/>
              <a:chExt cx="1904" cy="1636"/>
            </a:xfrm>
            <a:solidFill>
              <a:schemeClr val="bg1"/>
            </a:solidFill>
          </p:grpSpPr>
          <p:sp>
            <p:nvSpPr>
              <p:cNvPr id="27" name="Freeform 42"/>
              <p:cNvSpPr>
                <a:spLocks noEditPoints="1"/>
              </p:cNvSpPr>
              <p:nvPr/>
            </p:nvSpPr>
            <p:spPr bwMode="auto">
              <a:xfrm>
                <a:off x="2850" y="2019"/>
                <a:ext cx="683" cy="388"/>
              </a:xfrm>
              <a:custGeom>
                <a:avLst/>
                <a:gdLst>
                  <a:gd name="T0" fmla="*/ 624 w 683"/>
                  <a:gd name="T1" fmla="*/ 0 h 388"/>
                  <a:gd name="T2" fmla="*/ 683 w 683"/>
                  <a:gd name="T3" fmla="*/ 0 h 388"/>
                  <a:gd name="T4" fmla="*/ 683 w 683"/>
                  <a:gd name="T5" fmla="*/ 388 h 388"/>
                  <a:gd name="T6" fmla="*/ 624 w 683"/>
                  <a:gd name="T7" fmla="*/ 388 h 388"/>
                  <a:gd name="T8" fmla="*/ 624 w 683"/>
                  <a:gd name="T9" fmla="*/ 0 h 388"/>
                  <a:gd name="T10" fmla="*/ 0 w 683"/>
                  <a:gd name="T11" fmla="*/ 0 h 388"/>
                  <a:gd name="T12" fmla="*/ 60 w 683"/>
                  <a:gd name="T13" fmla="*/ 0 h 388"/>
                  <a:gd name="T14" fmla="*/ 60 w 683"/>
                  <a:gd name="T15" fmla="*/ 388 h 388"/>
                  <a:gd name="T16" fmla="*/ 0 w 683"/>
                  <a:gd name="T17" fmla="*/ 388 h 388"/>
                  <a:gd name="T18" fmla="*/ 0 w 683"/>
                  <a:gd name="T1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3" h="388">
                    <a:moveTo>
                      <a:pt x="624" y="0"/>
                    </a:moveTo>
                    <a:lnTo>
                      <a:pt x="683" y="0"/>
                    </a:lnTo>
                    <a:lnTo>
                      <a:pt x="683" y="388"/>
                    </a:lnTo>
                    <a:lnTo>
                      <a:pt x="624" y="388"/>
                    </a:lnTo>
                    <a:lnTo>
                      <a:pt x="624" y="0"/>
                    </a:lnTo>
                    <a:close/>
                    <a:moveTo>
                      <a:pt x="0" y="0"/>
                    </a:moveTo>
                    <a:lnTo>
                      <a:pt x="60" y="0"/>
                    </a:lnTo>
                    <a:lnTo>
                      <a:pt x="60" y="388"/>
                    </a:lnTo>
                    <a:lnTo>
                      <a:pt x="0" y="38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 name="Freeform 43"/>
              <p:cNvSpPr/>
              <p:nvPr/>
            </p:nvSpPr>
            <p:spPr bwMode="auto">
              <a:xfrm>
                <a:off x="2553" y="1014"/>
                <a:ext cx="1218" cy="1012"/>
              </a:xfrm>
              <a:custGeom>
                <a:avLst/>
                <a:gdLst>
                  <a:gd name="T0" fmla="*/ 1218 w 1218"/>
                  <a:gd name="T1" fmla="*/ 1012 h 1012"/>
                  <a:gd name="T2" fmla="*/ 0 w 1218"/>
                  <a:gd name="T3" fmla="*/ 1012 h 1012"/>
                  <a:gd name="T4" fmla="*/ 0 w 1218"/>
                  <a:gd name="T5" fmla="*/ 746 h 1012"/>
                  <a:gd name="T6" fmla="*/ 59 w 1218"/>
                  <a:gd name="T7" fmla="*/ 746 h 1012"/>
                  <a:gd name="T8" fmla="*/ 59 w 1218"/>
                  <a:gd name="T9" fmla="*/ 953 h 1012"/>
                  <a:gd name="T10" fmla="*/ 1159 w 1218"/>
                  <a:gd name="T11" fmla="*/ 953 h 1012"/>
                  <a:gd name="T12" fmla="*/ 1159 w 1218"/>
                  <a:gd name="T13" fmla="*/ 60 h 1012"/>
                  <a:gd name="T14" fmla="*/ 59 w 1218"/>
                  <a:gd name="T15" fmla="*/ 60 h 1012"/>
                  <a:gd name="T16" fmla="*/ 59 w 1218"/>
                  <a:gd name="T17" fmla="*/ 417 h 1012"/>
                  <a:gd name="T18" fmla="*/ 0 w 1218"/>
                  <a:gd name="T19" fmla="*/ 417 h 1012"/>
                  <a:gd name="T20" fmla="*/ 0 w 1218"/>
                  <a:gd name="T21" fmla="*/ 0 h 1012"/>
                  <a:gd name="T22" fmla="*/ 1218 w 1218"/>
                  <a:gd name="T23" fmla="*/ 0 h 1012"/>
                  <a:gd name="T24" fmla="*/ 1218 w 1218"/>
                  <a:gd name="T25" fmla="*/ 101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8" h="1012">
                    <a:moveTo>
                      <a:pt x="1218" y="1012"/>
                    </a:moveTo>
                    <a:lnTo>
                      <a:pt x="0" y="1012"/>
                    </a:lnTo>
                    <a:lnTo>
                      <a:pt x="0" y="746"/>
                    </a:lnTo>
                    <a:lnTo>
                      <a:pt x="59" y="746"/>
                    </a:lnTo>
                    <a:lnTo>
                      <a:pt x="59" y="953"/>
                    </a:lnTo>
                    <a:lnTo>
                      <a:pt x="1159" y="953"/>
                    </a:lnTo>
                    <a:lnTo>
                      <a:pt x="1159" y="60"/>
                    </a:lnTo>
                    <a:lnTo>
                      <a:pt x="59" y="60"/>
                    </a:lnTo>
                    <a:lnTo>
                      <a:pt x="59" y="417"/>
                    </a:lnTo>
                    <a:lnTo>
                      <a:pt x="0" y="417"/>
                    </a:lnTo>
                    <a:lnTo>
                      <a:pt x="0" y="0"/>
                    </a:lnTo>
                    <a:lnTo>
                      <a:pt x="1218" y="0"/>
                    </a:lnTo>
                    <a:lnTo>
                      <a:pt x="1218" y="10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 name="Freeform 44"/>
              <p:cNvSpPr>
                <a:spLocks noEditPoints="1"/>
              </p:cNvSpPr>
              <p:nvPr/>
            </p:nvSpPr>
            <p:spPr bwMode="auto">
              <a:xfrm>
                <a:off x="2103" y="995"/>
                <a:ext cx="331" cy="393"/>
              </a:xfrm>
              <a:custGeom>
                <a:avLst/>
                <a:gdLst>
                  <a:gd name="T0" fmla="*/ 70 w 139"/>
                  <a:gd name="T1" fmla="*/ 165 h 165"/>
                  <a:gd name="T2" fmla="*/ 20 w 139"/>
                  <a:gd name="T3" fmla="*/ 143 h 165"/>
                  <a:gd name="T4" fmla="*/ 1 w 139"/>
                  <a:gd name="T5" fmla="*/ 93 h 165"/>
                  <a:gd name="T6" fmla="*/ 1 w 139"/>
                  <a:gd name="T7" fmla="*/ 74 h 165"/>
                  <a:gd name="T8" fmla="*/ 35 w 139"/>
                  <a:gd name="T9" fmla="*/ 13 h 165"/>
                  <a:gd name="T10" fmla="*/ 105 w 139"/>
                  <a:gd name="T11" fmla="*/ 13 h 165"/>
                  <a:gd name="T12" fmla="*/ 139 w 139"/>
                  <a:gd name="T13" fmla="*/ 74 h 165"/>
                  <a:gd name="T14" fmla="*/ 139 w 139"/>
                  <a:gd name="T15" fmla="*/ 93 h 165"/>
                  <a:gd name="T16" fmla="*/ 119 w 139"/>
                  <a:gd name="T17" fmla="*/ 144 h 165"/>
                  <a:gd name="T18" fmla="*/ 70 w 139"/>
                  <a:gd name="T19" fmla="*/ 165 h 165"/>
                  <a:gd name="T20" fmla="*/ 70 w 139"/>
                  <a:gd name="T21" fmla="*/ 27 h 165"/>
                  <a:gd name="T22" fmla="*/ 38 w 139"/>
                  <a:gd name="T23" fmla="*/ 41 h 165"/>
                  <a:gd name="T24" fmla="*/ 26 w 139"/>
                  <a:gd name="T25" fmla="*/ 74 h 165"/>
                  <a:gd name="T26" fmla="*/ 26 w 139"/>
                  <a:gd name="T27" fmla="*/ 93 h 165"/>
                  <a:gd name="T28" fmla="*/ 38 w 139"/>
                  <a:gd name="T29" fmla="*/ 126 h 165"/>
                  <a:gd name="T30" fmla="*/ 70 w 139"/>
                  <a:gd name="T31" fmla="*/ 140 h 165"/>
                  <a:gd name="T32" fmla="*/ 101 w 139"/>
                  <a:gd name="T33" fmla="*/ 126 h 165"/>
                  <a:gd name="T34" fmla="*/ 114 w 139"/>
                  <a:gd name="T35" fmla="*/ 93 h 165"/>
                  <a:gd name="T36" fmla="*/ 114 w 139"/>
                  <a:gd name="T37" fmla="*/ 74 h 165"/>
                  <a:gd name="T38" fmla="*/ 101 w 139"/>
                  <a:gd name="T39" fmla="*/ 41 h 165"/>
                  <a:gd name="T40" fmla="*/ 70 w 139"/>
                  <a:gd name="T41" fmla="*/ 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65">
                    <a:moveTo>
                      <a:pt x="70" y="165"/>
                    </a:moveTo>
                    <a:cubicBezTo>
                      <a:pt x="51" y="165"/>
                      <a:pt x="33" y="157"/>
                      <a:pt x="20" y="143"/>
                    </a:cubicBezTo>
                    <a:cubicBezTo>
                      <a:pt x="8" y="130"/>
                      <a:pt x="1" y="112"/>
                      <a:pt x="1" y="93"/>
                    </a:cubicBezTo>
                    <a:cubicBezTo>
                      <a:pt x="1" y="74"/>
                      <a:pt x="1" y="74"/>
                      <a:pt x="1" y="74"/>
                    </a:cubicBezTo>
                    <a:cubicBezTo>
                      <a:pt x="0" y="49"/>
                      <a:pt x="13" y="25"/>
                      <a:pt x="35" y="13"/>
                    </a:cubicBezTo>
                    <a:cubicBezTo>
                      <a:pt x="56" y="0"/>
                      <a:pt x="83" y="0"/>
                      <a:pt x="105" y="13"/>
                    </a:cubicBezTo>
                    <a:cubicBezTo>
                      <a:pt x="126" y="25"/>
                      <a:pt x="139" y="49"/>
                      <a:pt x="139" y="74"/>
                    </a:cubicBezTo>
                    <a:cubicBezTo>
                      <a:pt x="139" y="93"/>
                      <a:pt x="139" y="93"/>
                      <a:pt x="139" y="93"/>
                    </a:cubicBezTo>
                    <a:cubicBezTo>
                      <a:pt x="139" y="112"/>
                      <a:pt x="132" y="130"/>
                      <a:pt x="119" y="144"/>
                    </a:cubicBezTo>
                    <a:cubicBezTo>
                      <a:pt x="106" y="157"/>
                      <a:pt x="88" y="165"/>
                      <a:pt x="70" y="165"/>
                    </a:cubicBezTo>
                    <a:close/>
                    <a:moveTo>
                      <a:pt x="70" y="27"/>
                    </a:moveTo>
                    <a:cubicBezTo>
                      <a:pt x="58" y="28"/>
                      <a:pt x="46" y="33"/>
                      <a:pt x="38" y="41"/>
                    </a:cubicBezTo>
                    <a:cubicBezTo>
                      <a:pt x="30" y="50"/>
                      <a:pt x="26" y="62"/>
                      <a:pt x="26" y="74"/>
                    </a:cubicBezTo>
                    <a:cubicBezTo>
                      <a:pt x="26" y="93"/>
                      <a:pt x="26" y="93"/>
                      <a:pt x="26" y="93"/>
                    </a:cubicBezTo>
                    <a:cubicBezTo>
                      <a:pt x="26" y="105"/>
                      <a:pt x="30" y="117"/>
                      <a:pt x="38" y="126"/>
                    </a:cubicBezTo>
                    <a:cubicBezTo>
                      <a:pt x="46" y="134"/>
                      <a:pt x="58" y="139"/>
                      <a:pt x="70" y="140"/>
                    </a:cubicBezTo>
                    <a:cubicBezTo>
                      <a:pt x="82" y="139"/>
                      <a:pt x="93" y="134"/>
                      <a:pt x="101" y="126"/>
                    </a:cubicBezTo>
                    <a:cubicBezTo>
                      <a:pt x="110" y="117"/>
                      <a:pt x="114" y="105"/>
                      <a:pt x="114" y="93"/>
                    </a:cubicBezTo>
                    <a:cubicBezTo>
                      <a:pt x="114" y="74"/>
                      <a:pt x="114" y="74"/>
                      <a:pt x="114" y="74"/>
                    </a:cubicBezTo>
                    <a:cubicBezTo>
                      <a:pt x="114" y="62"/>
                      <a:pt x="110" y="50"/>
                      <a:pt x="101" y="41"/>
                    </a:cubicBezTo>
                    <a:cubicBezTo>
                      <a:pt x="93" y="33"/>
                      <a:pt x="82" y="28"/>
                      <a:pt x="7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 name="Freeform 45"/>
              <p:cNvSpPr/>
              <p:nvPr/>
            </p:nvSpPr>
            <p:spPr bwMode="auto">
              <a:xfrm>
                <a:off x="1958" y="1455"/>
                <a:ext cx="921" cy="564"/>
              </a:xfrm>
              <a:custGeom>
                <a:avLst/>
                <a:gdLst>
                  <a:gd name="T0" fmla="*/ 387 w 387"/>
                  <a:gd name="T1" fmla="*/ 0 h 237"/>
                  <a:gd name="T2" fmla="*/ 100 w 387"/>
                  <a:gd name="T3" fmla="*/ 0 h 237"/>
                  <a:gd name="T4" fmla="*/ 0 w 387"/>
                  <a:gd name="T5" fmla="*/ 75 h 237"/>
                  <a:gd name="T6" fmla="*/ 0 w 387"/>
                  <a:gd name="T7" fmla="*/ 187 h 237"/>
                  <a:gd name="T8" fmla="*/ 50 w 387"/>
                  <a:gd name="T9" fmla="*/ 237 h 237"/>
                  <a:gd name="T10" fmla="*/ 212 w 387"/>
                  <a:gd name="T11" fmla="*/ 237 h 237"/>
                  <a:gd name="T12" fmla="*/ 212 w 387"/>
                  <a:gd name="T13" fmla="*/ 62 h 237"/>
                  <a:gd name="T14" fmla="*/ 325 w 387"/>
                  <a:gd name="T15" fmla="*/ 62 h 237"/>
                  <a:gd name="T16" fmla="*/ 387 w 387"/>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237">
                    <a:moveTo>
                      <a:pt x="387" y="0"/>
                    </a:moveTo>
                    <a:cubicBezTo>
                      <a:pt x="100" y="0"/>
                      <a:pt x="100" y="0"/>
                      <a:pt x="100" y="0"/>
                    </a:cubicBezTo>
                    <a:cubicBezTo>
                      <a:pt x="40" y="0"/>
                      <a:pt x="0" y="19"/>
                      <a:pt x="0" y="75"/>
                    </a:cubicBezTo>
                    <a:cubicBezTo>
                      <a:pt x="0" y="187"/>
                      <a:pt x="0" y="187"/>
                      <a:pt x="0" y="187"/>
                    </a:cubicBezTo>
                    <a:cubicBezTo>
                      <a:pt x="0" y="215"/>
                      <a:pt x="22" y="237"/>
                      <a:pt x="50" y="237"/>
                    </a:cubicBezTo>
                    <a:cubicBezTo>
                      <a:pt x="212" y="237"/>
                      <a:pt x="212" y="237"/>
                      <a:pt x="212" y="237"/>
                    </a:cubicBezTo>
                    <a:cubicBezTo>
                      <a:pt x="212" y="62"/>
                      <a:pt x="212" y="62"/>
                      <a:pt x="212" y="62"/>
                    </a:cubicBezTo>
                    <a:cubicBezTo>
                      <a:pt x="325" y="62"/>
                      <a:pt x="325" y="62"/>
                      <a:pt x="325" y="62"/>
                    </a:cubicBezTo>
                    <a:cubicBezTo>
                      <a:pt x="362" y="62"/>
                      <a:pt x="387" y="27"/>
                      <a:pt x="387" y="0"/>
                    </a:cubicBezTo>
                    <a:close/>
                  </a:path>
                </a:pathLst>
              </a:custGeom>
              <a:solidFill>
                <a:srgbClr val="3FA4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 name="Freeform 46"/>
              <p:cNvSpPr>
                <a:spLocks noEditPoints="1"/>
              </p:cNvSpPr>
              <p:nvPr/>
            </p:nvSpPr>
            <p:spPr bwMode="auto">
              <a:xfrm>
                <a:off x="1927" y="1424"/>
                <a:ext cx="980" cy="626"/>
              </a:xfrm>
              <a:custGeom>
                <a:avLst/>
                <a:gdLst>
                  <a:gd name="T0" fmla="*/ 238 w 412"/>
                  <a:gd name="T1" fmla="*/ 263 h 263"/>
                  <a:gd name="T2" fmla="*/ 63 w 412"/>
                  <a:gd name="T3" fmla="*/ 263 h 263"/>
                  <a:gd name="T4" fmla="*/ 0 w 412"/>
                  <a:gd name="T5" fmla="*/ 200 h 263"/>
                  <a:gd name="T6" fmla="*/ 0 w 412"/>
                  <a:gd name="T7" fmla="*/ 88 h 263"/>
                  <a:gd name="T8" fmla="*/ 113 w 412"/>
                  <a:gd name="T9" fmla="*/ 0 h 263"/>
                  <a:gd name="T10" fmla="*/ 412 w 412"/>
                  <a:gd name="T11" fmla="*/ 0 h 263"/>
                  <a:gd name="T12" fmla="*/ 412 w 412"/>
                  <a:gd name="T13" fmla="*/ 13 h 263"/>
                  <a:gd name="T14" fmla="*/ 337 w 412"/>
                  <a:gd name="T15" fmla="*/ 88 h 263"/>
                  <a:gd name="T16" fmla="*/ 238 w 412"/>
                  <a:gd name="T17" fmla="*/ 88 h 263"/>
                  <a:gd name="T18" fmla="*/ 238 w 412"/>
                  <a:gd name="T19" fmla="*/ 263 h 263"/>
                  <a:gd name="T20" fmla="*/ 112 w 412"/>
                  <a:gd name="T21" fmla="*/ 25 h 263"/>
                  <a:gd name="T22" fmla="*/ 25 w 412"/>
                  <a:gd name="T23" fmla="*/ 88 h 263"/>
                  <a:gd name="T24" fmla="*/ 25 w 412"/>
                  <a:gd name="T25" fmla="*/ 200 h 263"/>
                  <a:gd name="T26" fmla="*/ 62 w 412"/>
                  <a:gd name="T27" fmla="*/ 238 h 263"/>
                  <a:gd name="T28" fmla="*/ 212 w 412"/>
                  <a:gd name="T29" fmla="*/ 238 h 263"/>
                  <a:gd name="T30" fmla="*/ 212 w 412"/>
                  <a:gd name="T31" fmla="*/ 63 h 263"/>
                  <a:gd name="T32" fmla="*/ 337 w 412"/>
                  <a:gd name="T33" fmla="*/ 63 h 263"/>
                  <a:gd name="T34" fmla="*/ 385 w 412"/>
                  <a:gd name="T35" fmla="*/ 25 h 263"/>
                  <a:gd name="T36" fmla="*/ 112 w 412"/>
                  <a:gd name="T37" fmla="*/ 2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2" h="263">
                    <a:moveTo>
                      <a:pt x="238" y="263"/>
                    </a:moveTo>
                    <a:cubicBezTo>
                      <a:pt x="63" y="263"/>
                      <a:pt x="63" y="263"/>
                      <a:pt x="63" y="263"/>
                    </a:cubicBezTo>
                    <a:cubicBezTo>
                      <a:pt x="28" y="262"/>
                      <a:pt x="0" y="234"/>
                      <a:pt x="0" y="200"/>
                    </a:cubicBezTo>
                    <a:cubicBezTo>
                      <a:pt x="0" y="88"/>
                      <a:pt x="0" y="88"/>
                      <a:pt x="0" y="88"/>
                    </a:cubicBezTo>
                    <a:cubicBezTo>
                      <a:pt x="0" y="29"/>
                      <a:pt x="38" y="0"/>
                      <a:pt x="113" y="0"/>
                    </a:cubicBezTo>
                    <a:cubicBezTo>
                      <a:pt x="412" y="0"/>
                      <a:pt x="412" y="0"/>
                      <a:pt x="412" y="0"/>
                    </a:cubicBezTo>
                    <a:cubicBezTo>
                      <a:pt x="412" y="13"/>
                      <a:pt x="412" y="13"/>
                      <a:pt x="412" y="13"/>
                    </a:cubicBezTo>
                    <a:cubicBezTo>
                      <a:pt x="412" y="48"/>
                      <a:pt x="382" y="88"/>
                      <a:pt x="337" y="88"/>
                    </a:cubicBezTo>
                    <a:cubicBezTo>
                      <a:pt x="238" y="88"/>
                      <a:pt x="238" y="88"/>
                      <a:pt x="238" y="88"/>
                    </a:cubicBezTo>
                    <a:lnTo>
                      <a:pt x="238" y="263"/>
                    </a:lnTo>
                    <a:close/>
                    <a:moveTo>
                      <a:pt x="112" y="25"/>
                    </a:moveTo>
                    <a:cubicBezTo>
                      <a:pt x="35" y="25"/>
                      <a:pt x="25" y="59"/>
                      <a:pt x="25" y="88"/>
                    </a:cubicBezTo>
                    <a:cubicBezTo>
                      <a:pt x="25" y="200"/>
                      <a:pt x="25" y="200"/>
                      <a:pt x="25" y="200"/>
                    </a:cubicBezTo>
                    <a:cubicBezTo>
                      <a:pt x="25" y="221"/>
                      <a:pt x="42" y="237"/>
                      <a:pt x="62" y="238"/>
                    </a:cubicBezTo>
                    <a:cubicBezTo>
                      <a:pt x="212" y="238"/>
                      <a:pt x="212" y="238"/>
                      <a:pt x="212" y="238"/>
                    </a:cubicBezTo>
                    <a:cubicBezTo>
                      <a:pt x="212" y="63"/>
                      <a:pt x="212" y="63"/>
                      <a:pt x="212" y="63"/>
                    </a:cubicBezTo>
                    <a:cubicBezTo>
                      <a:pt x="337" y="63"/>
                      <a:pt x="337" y="63"/>
                      <a:pt x="337" y="63"/>
                    </a:cubicBezTo>
                    <a:cubicBezTo>
                      <a:pt x="360" y="62"/>
                      <a:pt x="379" y="47"/>
                      <a:pt x="385" y="25"/>
                    </a:cubicBezTo>
                    <a:lnTo>
                      <a:pt x="112"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 name="Rectangle 47"/>
              <p:cNvSpPr>
                <a:spLocks noChangeArrowheads="1"/>
              </p:cNvSpPr>
              <p:nvPr/>
            </p:nvSpPr>
            <p:spPr bwMode="auto">
              <a:xfrm>
                <a:off x="2105" y="1633"/>
                <a:ext cx="357" cy="803"/>
              </a:xfrm>
              <a:prstGeom prst="rect">
                <a:avLst/>
              </a:prstGeom>
              <a:solidFill>
                <a:srgbClr val="3FA4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 name="Freeform 48"/>
              <p:cNvSpPr>
                <a:spLocks noEditPoints="1"/>
              </p:cNvSpPr>
              <p:nvPr/>
            </p:nvSpPr>
            <p:spPr bwMode="auto">
              <a:xfrm>
                <a:off x="2072" y="1177"/>
                <a:ext cx="1544" cy="1250"/>
              </a:xfrm>
              <a:custGeom>
                <a:avLst/>
                <a:gdLst>
                  <a:gd name="T0" fmla="*/ 357 w 1544"/>
                  <a:gd name="T1" fmla="*/ 447 h 1250"/>
                  <a:gd name="T2" fmla="*/ 416 w 1544"/>
                  <a:gd name="T3" fmla="*/ 447 h 1250"/>
                  <a:gd name="T4" fmla="*/ 416 w 1544"/>
                  <a:gd name="T5" fmla="*/ 1250 h 1250"/>
                  <a:gd name="T6" fmla="*/ 357 w 1544"/>
                  <a:gd name="T7" fmla="*/ 1250 h 1250"/>
                  <a:gd name="T8" fmla="*/ 357 w 1544"/>
                  <a:gd name="T9" fmla="*/ 447 h 1250"/>
                  <a:gd name="T10" fmla="*/ 178 w 1544"/>
                  <a:gd name="T11" fmla="*/ 773 h 1250"/>
                  <a:gd name="T12" fmla="*/ 238 w 1544"/>
                  <a:gd name="T13" fmla="*/ 773 h 1250"/>
                  <a:gd name="T14" fmla="*/ 238 w 1544"/>
                  <a:gd name="T15" fmla="*/ 1250 h 1250"/>
                  <a:gd name="T16" fmla="*/ 178 w 1544"/>
                  <a:gd name="T17" fmla="*/ 1250 h 1250"/>
                  <a:gd name="T18" fmla="*/ 178 w 1544"/>
                  <a:gd name="T19" fmla="*/ 773 h 1250"/>
                  <a:gd name="T20" fmla="*/ 0 w 1544"/>
                  <a:gd name="T21" fmla="*/ 447 h 1250"/>
                  <a:gd name="T22" fmla="*/ 59 w 1544"/>
                  <a:gd name="T23" fmla="*/ 447 h 1250"/>
                  <a:gd name="T24" fmla="*/ 59 w 1544"/>
                  <a:gd name="T25" fmla="*/ 1250 h 1250"/>
                  <a:gd name="T26" fmla="*/ 0 w 1544"/>
                  <a:gd name="T27" fmla="*/ 1250 h 1250"/>
                  <a:gd name="T28" fmla="*/ 0 w 1544"/>
                  <a:gd name="T29" fmla="*/ 447 h 1250"/>
                  <a:gd name="T30" fmla="*/ 847 w 1544"/>
                  <a:gd name="T31" fmla="*/ 626 h 1250"/>
                  <a:gd name="T32" fmla="*/ 623 w 1544"/>
                  <a:gd name="T33" fmla="*/ 626 h 1250"/>
                  <a:gd name="T34" fmla="*/ 623 w 1544"/>
                  <a:gd name="T35" fmla="*/ 566 h 1250"/>
                  <a:gd name="T36" fmla="*/ 816 w 1544"/>
                  <a:gd name="T37" fmla="*/ 566 h 1250"/>
                  <a:gd name="T38" fmla="*/ 907 w 1544"/>
                  <a:gd name="T39" fmla="*/ 447 h 1250"/>
                  <a:gd name="T40" fmla="*/ 1083 w 1544"/>
                  <a:gd name="T41" fmla="*/ 447 h 1250"/>
                  <a:gd name="T42" fmla="*/ 1261 w 1544"/>
                  <a:gd name="T43" fmla="*/ 150 h 1250"/>
                  <a:gd name="T44" fmla="*/ 1380 w 1544"/>
                  <a:gd name="T45" fmla="*/ 150 h 1250"/>
                  <a:gd name="T46" fmla="*/ 1468 w 1544"/>
                  <a:gd name="T47" fmla="*/ 0 h 1250"/>
                  <a:gd name="T48" fmla="*/ 1544 w 1544"/>
                  <a:gd name="T49" fmla="*/ 0 h 1250"/>
                  <a:gd name="T50" fmla="*/ 1544 w 1544"/>
                  <a:gd name="T51" fmla="*/ 59 h 1250"/>
                  <a:gd name="T52" fmla="*/ 1504 w 1544"/>
                  <a:gd name="T53" fmla="*/ 59 h 1250"/>
                  <a:gd name="T54" fmla="*/ 1413 w 1544"/>
                  <a:gd name="T55" fmla="*/ 209 h 1250"/>
                  <a:gd name="T56" fmla="*/ 1294 w 1544"/>
                  <a:gd name="T57" fmla="*/ 209 h 1250"/>
                  <a:gd name="T58" fmla="*/ 1116 w 1544"/>
                  <a:gd name="T59" fmla="*/ 507 h 1250"/>
                  <a:gd name="T60" fmla="*/ 935 w 1544"/>
                  <a:gd name="T61" fmla="*/ 507 h 1250"/>
                  <a:gd name="T62" fmla="*/ 847 w 1544"/>
                  <a:gd name="T63" fmla="*/ 626 h 1250"/>
                  <a:gd name="T64" fmla="*/ 714 w 1544"/>
                  <a:gd name="T65" fmla="*/ 1190 h 1250"/>
                  <a:gd name="T66" fmla="*/ 892 w 1544"/>
                  <a:gd name="T67" fmla="*/ 1190 h 1250"/>
                  <a:gd name="T68" fmla="*/ 892 w 1544"/>
                  <a:gd name="T69" fmla="*/ 1250 h 1250"/>
                  <a:gd name="T70" fmla="*/ 714 w 1544"/>
                  <a:gd name="T71" fmla="*/ 1250 h 1250"/>
                  <a:gd name="T72" fmla="*/ 714 w 1544"/>
                  <a:gd name="T73" fmla="*/ 1190 h 1250"/>
                  <a:gd name="T74" fmla="*/ 1337 w 1544"/>
                  <a:gd name="T75" fmla="*/ 1190 h 1250"/>
                  <a:gd name="T76" fmla="*/ 1516 w 1544"/>
                  <a:gd name="T77" fmla="*/ 1190 h 1250"/>
                  <a:gd name="T78" fmla="*/ 1516 w 1544"/>
                  <a:gd name="T79" fmla="*/ 1250 h 1250"/>
                  <a:gd name="T80" fmla="*/ 1337 w 1544"/>
                  <a:gd name="T81" fmla="*/ 1250 h 1250"/>
                  <a:gd name="T82" fmla="*/ 1337 w 1544"/>
                  <a:gd name="T83" fmla="*/ 119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4" h="1250">
                    <a:moveTo>
                      <a:pt x="357" y="447"/>
                    </a:moveTo>
                    <a:lnTo>
                      <a:pt x="416" y="447"/>
                    </a:lnTo>
                    <a:lnTo>
                      <a:pt x="416" y="1250"/>
                    </a:lnTo>
                    <a:lnTo>
                      <a:pt x="357" y="1250"/>
                    </a:lnTo>
                    <a:lnTo>
                      <a:pt x="357" y="447"/>
                    </a:lnTo>
                    <a:close/>
                    <a:moveTo>
                      <a:pt x="178" y="773"/>
                    </a:moveTo>
                    <a:lnTo>
                      <a:pt x="238" y="773"/>
                    </a:lnTo>
                    <a:lnTo>
                      <a:pt x="238" y="1250"/>
                    </a:lnTo>
                    <a:lnTo>
                      <a:pt x="178" y="1250"/>
                    </a:lnTo>
                    <a:lnTo>
                      <a:pt x="178" y="773"/>
                    </a:lnTo>
                    <a:close/>
                    <a:moveTo>
                      <a:pt x="0" y="447"/>
                    </a:moveTo>
                    <a:lnTo>
                      <a:pt x="59" y="447"/>
                    </a:lnTo>
                    <a:lnTo>
                      <a:pt x="59" y="1250"/>
                    </a:lnTo>
                    <a:lnTo>
                      <a:pt x="0" y="1250"/>
                    </a:lnTo>
                    <a:lnTo>
                      <a:pt x="0" y="447"/>
                    </a:lnTo>
                    <a:close/>
                    <a:moveTo>
                      <a:pt x="847" y="626"/>
                    </a:moveTo>
                    <a:lnTo>
                      <a:pt x="623" y="626"/>
                    </a:lnTo>
                    <a:lnTo>
                      <a:pt x="623" y="566"/>
                    </a:lnTo>
                    <a:lnTo>
                      <a:pt x="816" y="566"/>
                    </a:lnTo>
                    <a:lnTo>
                      <a:pt x="907" y="447"/>
                    </a:lnTo>
                    <a:lnTo>
                      <a:pt x="1083" y="447"/>
                    </a:lnTo>
                    <a:lnTo>
                      <a:pt x="1261" y="150"/>
                    </a:lnTo>
                    <a:lnTo>
                      <a:pt x="1380" y="150"/>
                    </a:lnTo>
                    <a:lnTo>
                      <a:pt x="1468" y="0"/>
                    </a:lnTo>
                    <a:lnTo>
                      <a:pt x="1544" y="0"/>
                    </a:lnTo>
                    <a:lnTo>
                      <a:pt x="1544" y="59"/>
                    </a:lnTo>
                    <a:lnTo>
                      <a:pt x="1504" y="59"/>
                    </a:lnTo>
                    <a:lnTo>
                      <a:pt x="1413" y="209"/>
                    </a:lnTo>
                    <a:lnTo>
                      <a:pt x="1294" y="209"/>
                    </a:lnTo>
                    <a:lnTo>
                      <a:pt x="1116" y="507"/>
                    </a:lnTo>
                    <a:lnTo>
                      <a:pt x="935" y="507"/>
                    </a:lnTo>
                    <a:lnTo>
                      <a:pt x="847" y="626"/>
                    </a:lnTo>
                    <a:close/>
                    <a:moveTo>
                      <a:pt x="714" y="1190"/>
                    </a:moveTo>
                    <a:lnTo>
                      <a:pt x="892" y="1190"/>
                    </a:lnTo>
                    <a:lnTo>
                      <a:pt x="892" y="1250"/>
                    </a:lnTo>
                    <a:lnTo>
                      <a:pt x="714" y="1250"/>
                    </a:lnTo>
                    <a:lnTo>
                      <a:pt x="714" y="1190"/>
                    </a:lnTo>
                    <a:close/>
                    <a:moveTo>
                      <a:pt x="1337" y="1190"/>
                    </a:moveTo>
                    <a:lnTo>
                      <a:pt x="1516" y="1190"/>
                    </a:lnTo>
                    <a:lnTo>
                      <a:pt x="1516" y="1250"/>
                    </a:lnTo>
                    <a:lnTo>
                      <a:pt x="1337" y="1250"/>
                    </a:lnTo>
                    <a:lnTo>
                      <a:pt x="1337" y="11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 name="Freeform 49"/>
              <p:cNvSpPr>
                <a:spLocks noEditPoints="1"/>
              </p:cNvSpPr>
              <p:nvPr/>
            </p:nvSpPr>
            <p:spPr bwMode="auto">
              <a:xfrm>
                <a:off x="2493" y="800"/>
                <a:ext cx="1338" cy="266"/>
              </a:xfrm>
              <a:custGeom>
                <a:avLst/>
                <a:gdLst>
                  <a:gd name="T0" fmla="*/ 1338 w 1338"/>
                  <a:gd name="T1" fmla="*/ 266 h 266"/>
                  <a:gd name="T2" fmla="*/ 0 w 1338"/>
                  <a:gd name="T3" fmla="*/ 266 h 266"/>
                  <a:gd name="T4" fmla="*/ 0 w 1338"/>
                  <a:gd name="T5" fmla="*/ 0 h 266"/>
                  <a:gd name="T6" fmla="*/ 1338 w 1338"/>
                  <a:gd name="T7" fmla="*/ 0 h 266"/>
                  <a:gd name="T8" fmla="*/ 1338 w 1338"/>
                  <a:gd name="T9" fmla="*/ 266 h 266"/>
                  <a:gd name="T10" fmla="*/ 60 w 1338"/>
                  <a:gd name="T11" fmla="*/ 207 h 266"/>
                  <a:gd name="T12" fmla="*/ 1278 w 1338"/>
                  <a:gd name="T13" fmla="*/ 207 h 266"/>
                  <a:gd name="T14" fmla="*/ 1278 w 1338"/>
                  <a:gd name="T15" fmla="*/ 59 h 266"/>
                  <a:gd name="T16" fmla="*/ 60 w 1338"/>
                  <a:gd name="T17" fmla="*/ 59 h 266"/>
                  <a:gd name="T18" fmla="*/ 60 w 1338"/>
                  <a:gd name="T19" fmla="*/ 20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8" h="266">
                    <a:moveTo>
                      <a:pt x="1338" y="266"/>
                    </a:moveTo>
                    <a:lnTo>
                      <a:pt x="0" y="266"/>
                    </a:lnTo>
                    <a:lnTo>
                      <a:pt x="0" y="0"/>
                    </a:lnTo>
                    <a:lnTo>
                      <a:pt x="1338" y="0"/>
                    </a:lnTo>
                    <a:lnTo>
                      <a:pt x="1338" y="266"/>
                    </a:lnTo>
                    <a:close/>
                    <a:moveTo>
                      <a:pt x="60" y="207"/>
                    </a:moveTo>
                    <a:lnTo>
                      <a:pt x="1278" y="207"/>
                    </a:lnTo>
                    <a:lnTo>
                      <a:pt x="1278" y="59"/>
                    </a:lnTo>
                    <a:lnTo>
                      <a:pt x="60" y="59"/>
                    </a:lnTo>
                    <a:lnTo>
                      <a:pt x="6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pic>
        <p:nvPicPr>
          <p:cNvPr id="38" name="图片 37"/>
          <p:cNvPicPr/>
          <p:nvPr/>
        </p:nvPicPr>
        <p:blipFill>
          <a:blip r:embed="rId2" cstate="print"/>
          <a:stretch>
            <a:fillRect/>
          </a:stretch>
        </p:blipFill>
        <p:spPr>
          <a:xfrm>
            <a:off x="5011838" y="833378"/>
            <a:ext cx="6065135" cy="4236335"/>
          </a:xfrm>
          <a:prstGeom prst="rect">
            <a:avLst/>
          </a:prstGeom>
        </p:spPr>
      </p:pic>
      <p:grpSp>
        <p:nvGrpSpPr>
          <p:cNvPr id="65" name="组合 64"/>
          <p:cNvGrpSpPr>
            <a:grpSpLocks noChangeAspect="1"/>
          </p:cNvGrpSpPr>
          <p:nvPr/>
        </p:nvGrpSpPr>
        <p:grpSpPr>
          <a:xfrm>
            <a:off x="4701251" y="2895606"/>
            <a:ext cx="1637430" cy="2267094"/>
            <a:chOff x="1487" y="2260"/>
            <a:chExt cx="2915" cy="4221"/>
          </a:xfrm>
        </p:grpSpPr>
        <p:sp>
          <p:nvSpPr>
            <p:cNvPr id="66" name="矩形: 圆角 63"/>
            <p:cNvSpPr/>
            <p:nvPr/>
          </p:nvSpPr>
          <p:spPr>
            <a:xfrm>
              <a:off x="1487" y="2260"/>
              <a:ext cx="2915" cy="4221"/>
            </a:xfrm>
            <a:prstGeom prst="roundRect">
              <a:avLst>
                <a:gd name="adj" fmla="val 8005"/>
              </a:avLst>
            </a:prstGeom>
            <a:solidFill>
              <a:schemeClr val="bg1"/>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n-ea"/>
                <a:sym typeface="+mn-lt"/>
              </a:endParaRPr>
            </a:p>
          </p:txBody>
        </p:sp>
        <p:sp>
          <p:nvSpPr>
            <p:cNvPr id="67" name="椭圆 66"/>
            <p:cNvSpPr/>
            <p:nvPr/>
          </p:nvSpPr>
          <p:spPr>
            <a:xfrm>
              <a:off x="2188" y="2505"/>
              <a:ext cx="1545" cy="154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文本框 14"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1764" y="4768"/>
              <a:ext cx="2392" cy="579"/>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新官网页面</a:t>
              </a:r>
              <a:endParaRPr kumimoji="0" lang="zh-CN" altLang="zh-CN" sz="18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grpSp>
          <p:nvGrpSpPr>
            <p:cNvPr id="69" name="Group 41"/>
            <p:cNvGrpSpPr>
              <a:grpSpLocks noChangeAspect="1"/>
            </p:cNvGrpSpPr>
            <p:nvPr/>
          </p:nvGrpSpPr>
          <p:grpSpPr bwMode="auto">
            <a:xfrm>
              <a:off x="2438" y="2833"/>
              <a:ext cx="1044" cy="897"/>
              <a:chOff x="1927" y="800"/>
              <a:chExt cx="1904" cy="1636"/>
            </a:xfrm>
            <a:solidFill>
              <a:schemeClr val="bg1"/>
            </a:solidFill>
          </p:grpSpPr>
          <p:sp>
            <p:nvSpPr>
              <p:cNvPr id="70" name="Freeform 42"/>
              <p:cNvSpPr>
                <a:spLocks noEditPoints="1"/>
              </p:cNvSpPr>
              <p:nvPr/>
            </p:nvSpPr>
            <p:spPr bwMode="auto">
              <a:xfrm>
                <a:off x="2850" y="2019"/>
                <a:ext cx="683" cy="388"/>
              </a:xfrm>
              <a:custGeom>
                <a:avLst/>
                <a:gdLst>
                  <a:gd name="T0" fmla="*/ 624 w 683"/>
                  <a:gd name="T1" fmla="*/ 0 h 388"/>
                  <a:gd name="T2" fmla="*/ 683 w 683"/>
                  <a:gd name="T3" fmla="*/ 0 h 388"/>
                  <a:gd name="T4" fmla="*/ 683 w 683"/>
                  <a:gd name="T5" fmla="*/ 388 h 388"/>
                  <a:gd name="T6" fmla="*/ 624 w 683"/>
                  <a:gd name="T7" fmla="*/ 388 h 388"/>
                  <a:gd name="T8" fmla="*/ 624 w 683"/>
                  <a:gd name="T9" fmla="*/ 0 h 388"/>
                  <a:gd name="T10" fmla="*/ 0 w 683"/>
                  <a:gd name="T11" fmla="*/ 0 h 388"/>
                  <a:gd name="T12" fmla="*/ 60 w 683"/>
                  <a:gd name="T13" fmla="*/ 0 h 388"/>
                  <a:gd name="T14" fmla="*/ 60 w 683"/>
                  <a:gd name="T15" fmla="*/ 388 h 388"/>
                  <a:gd name="T16" fmla="*/ 0 w 683"/>
                  <a:gd name="T17" fmla="*/ 388 h 388"/>
                  <a:gd name="T18" fmla="*/ 0 w 683"/>
                  <a:gd name="T1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3" h="388">
                    <a:moveTo>
                      <a:pt x="624" y="0"/>
                    </a:moveTo>
                    <a:lnTo>
                      <a:pt x="683" y="0"/>
                    </a:lnTo>
                    <a:lnTo>
                      <a:pt x="683" y="388"/>
                    </a:lnTo>
                    <a:lnTo>
                      <a:pt x="624" y="388"/>
                    </a:lnTo>
                    <a:lnTo>
                      <a:pt x="624" y="0"/>
                    </a:lnTo>
                    <a:close/>
                    <a:moveTo>
                      <a:pt x="0" y="0"/>
                    </a:moveTo>
                    <a:lnTo>
                      <a:pt x="60" y="0"/>
                    </a:lnTo>
                    <a:lnTo>
                      <a:pt x="60" y="388"/>
                    </a:lnTo>
                    <a:lnTo>
                      <a:pt x="0" y="38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1" name="Freeform 43"/>
              <p:cNvSpPr/>
              <p:nvPr/>
            </p:nvSpPr>
            <p:spPr bwMode="auto">
              <a:xfrm>
                <a:off x="2553" y="1014"/>
                <a:ext cx="1218" cy="1012"/>
              </a:xfrm>
              <a:custGeom>
                <a:avLst/>
                <a:gdLst>
                  <a:gd name="T0" fmla="*/ 1218 w 1218"/>
                  <a:gd name="T1" fmla="*/ 1012 h 1012"/>
                  <a:gd name="T2" fmla="*/ 0 w 1218"/>
                  <a:gd name="T3" fmla="*/ 1012 h 1012"/>
                  <a:gd name="T4" fmla="*/ 0 w 1218"/>
                  <a:gd name="T5" fmla="*/ 746 h 1012"/>
                  <a:gd name="T6" fmla="*/ 59 w 1218"/>
                  <a:gd name="T7" fmla="*/ 746 h 1012"/>
                  <a:gd name="T8" fmla="*/ 59 w 1218"/>
                  <a:gd name="T9" fmla="*/ 953 h 1012"/>
                  <a:gd name="T10" fmla="*/ 1159 w 1218"/>
                  <a:gd name="T11" fmla="*/ 953 h 1012"/>
                  <a:gd name="T12" fmla="*/ 1159 w 1218"/>
                  <a:gd name="T13" fmla="*/ 60 h 1012"/>
                  <a:gd name="T14" fmla="*/ 59 w 1218"/>
                  <a:gd name="T15" fmla="*/ 60 h 1012"/>
                  <a:gd name="T16" fmla="*/ 59 w 1218"/>
                  <a:gd name="T17" fmla="*/ 417 h 1012"/>
                  <a:gd name="T18" fmla="*/ 0 w 1218"/>
                  <a:gd name="T19" fmla="*/ 417 h 1012"/>
                  <a:gd name="T20" fmla="*/ 0 w 1218"/>
                  <a:gd name="T21" fmla="*/ 0 h 1012"/>
                  <a:gd name="T22" fmla="*/ 1218 w 1218"/>
                  <a:gd name="T23" fmla="*/ 0 h 1012"/>
                  <a:gd name="T24" fmla="*/ 1218 w 1218"/>
                  <a:gd name="T25" fmla="*/ 1012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8" h="1012">
                    <a:moveTo>
                      <a:pt x="1218" y="1012"/>
                    </a:moveTo>
                    <a:lnTo>
                      <a:pt x="0" y="1012"/>
                    </a:lnTo>
                    <a:lnTo>
                      <a:pt x="0" y="746"/>
                    </a:lnTo>
                    <a:lnTo>
                      <a:pt x="59" y="746"/>
                    </a:lnTo>
                    <a:lnTo>
                      <a:pt x="59" y="953"/>
                    </a:lnTo>
                    <a:lnTo>
                      <a:pt x="1159" y="953"/>
                    </a:lnTo>
                    <a:lnTo>
                      <a:pt x="1159" y="60"/>
                    </a:lnTo>
                    <a:lnTo>
                      <a:pt x="59" y="60"/>
                    </a:lnTo>
                    <a:lnTo>
                      <a:pt x="59" y="417"/>
                    </a:lnTo>
                    <a:lnTo>
                      <a:pt x="0" y="417"/>
                    </a:lnTo>
                    <a:lnTo>
                      <a:pt x="0" y="0"/>
                    </a:lnTo>
                    <a:lnTo>
                      <a:pt x="1218" y="0"/>
                    </a:lnTo>
                    <a:lnTo>
                      <a:pt x="1218" y="10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2" name="Freeform 44"/>
              <p:cNvSpPr>
                <a:spLocks noEditPoints="1"/>
              </p:cNvSpPr>
              <p:nvPr/>
            </p:nvSpPr>
            <p:spPr bwMode="auto">
              <a:xfrm>
                <a:off x="2103" y="995"/>
                <a:ext cx="331" cy="393"/>
              </a:xfrm>
              <a:custGeom>
                <a:avLst/>
                <a:gdLst>
                  <a:gd name="T0" fmla="*/ 70 w 139"/>
                  <a:gd name="T1" fmla="*/ 165 h 165"/>
                  <a:gd name="T2" fmla="*/ 20 w 139"/>
                  <a:gd name="T3" fmla="*/ 143 h 165"/>
                  <a:gd name="T4" fmla="*/ 1 w 139"/>
                  <a:gd name="T5" fmla="*/ 93 h 165"/>
                  <a:gd name="T6" fmla="*/ 1 w 139"/>
                  <a:gd name="T7" fmla="*/ 74 h 165"/>
                  <a:gd name="T8" fmla="*/ 35 w 139"/>
                  <a:gd name="T9" fmla="*/ 13 h 165"/>
                  <a:gd name="T10" fmla="*/ 105 w 139"/>
                  <a:gd name="T11" fmla="*/ 13 h 165"/>
                  <a:gd name="T12" fmla="*/ 139 w 139"/>
                  <a:gd name="T13" fmla="*/ 74 h 165"/>
                  <a:gd name="T14" fmla="*/ 139 w 139"/>
                  <a:gd name="T15" fmla="*/ 93 h 165"/>
                  <a:gd name="T16" fmla="*/ 119 w 139"/>
                  <a:gd name="T17" fmla="*/ 144 h 165"/>
                  <a:gd name="T18" fmla="*/ 70 w 139"/>
                  <a:gd name="T19" fmla="*/ 165 h 165"/>
                  <a:gd name="T20" fmla="*/ 70 w 139"/>
                  <a:gd name="T21" fmla="*/ 27 h 165"/>
                  <a:gd name="T22" fmla="*/ 38 w 139"/>
                  <a:gd name="T23" fmla="*/ 41 h 165"/>
                  <a:gd name="T24" fmla="*/ 26 w 139"/>
                  <a:gd name="T25" fmla="*/ 74 h 165"/>
                  <a:gd name="T26" fmla="*/ 26 w 139"/>
                  <a:gd name="T27" fmla="*/ 93 h 165"/>
                  <a:gd name="T28" fmla="*/ 38 w 139"/>
                  <a:gd name="T29" fmla="*/ 126 h 165"/>
                  <a:gd name="T30" fmla="*/ 70 w 139"/>
                  <a:gd name="T31" fmla="*/ 140 h 165"/>
                  <a:gd name="T32" fmla="*/ 101 w 139"/>
                  <a:gd name="T33" fmla="*/ 126 h 165"/>
                  <a:gd name="T34" fmla="*/ 114 w 139"/>
                  <a:gd name="T35" fmla="*/ 93 h 165"/>
                  <a:gd name="T36" fmla="*/ 114 w 139"/>
                  <a:gd name="T37" fmla="*/ 74 h 165"/>
                  <a:gd name="T38" fmla="*/ 101 w 139"/>
                  <a:gd name="T39" fmla="*/ 41 h 165"/>
                  <a:gd name="T40" fmla="*/ 70 w 139"/>
                  <a:gd name="T41" fmla="*/ 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165">
                    <a:moveTo>
                      <a:pt x="70" y="165"/>
                    </a:moveTo>
                    <a:cubicBezTo>
                      <a:pt x="51" y="165"/>
                      <a:pt x="33" y="157"/>
                      <a:pt x="20" y="143"/>
                    </a:cubicBezTo>
                    <a:cubicBezTo>
                      <a:pt x="8" y="130"/>
                      <a:pt x="1" y="112"/>
                      <a:pt x="1" y="93"/>
                    </a:cubicBezTo>
                    <a:cubicBezTo>
                      <a:pt x="1" y="74"/>
                      <a:pt x="1" y="74"/>
                      <a:pt x="1" y="74"/>
                    </a:cubicBezTo>
                    <a:cubicBezTo>
                      <a:pt x="0" y="49"/>
                      <a:pt x="13" y="25"/>
                      <a:pt x="35" y="13"/>
                    </a:cubicBezTo>
                    <a:cubicBezTo>
                      <a:pt x="56" y="0"/>
                      <a:pt x="83" y="0"/>
                      <a:pt x="105" y="13"/>
                    </a:cubicBezTo>
                    <a:cubicBezTo>
                      <a:pt x="126" y="25"/>
                      <a:pt x="139" y="49"/>
                      <a:pt x="139" y="74"/>
                    </a:cubicBezTo>
                    <a:cubicBezTo>
                      <a:pt x="139" y="93"/>
                      <a:pt x="139" y="93"/>
                      <a:pt x="139" y="93"/>
                    </a:cubicBezTo>
                    <a:cubicBezTo>
                      <a:pt x="139" y="112"/>
                      <a:pt x="132" y="130"/>
                      <a:pt x="119" y="144"/>
                    </a:cubicBezTo>
                    <a:cubicBezTo>
                      <a:pt x="106" y="157"/>
                      <a:pt x="88" y="165"/>
                      <a:pt x="70" y="165"/>
                    </a:cubicBezTo>
                    <a:close/>
                    <a:moveTo>
                      <a:pt x="70" y="27"/>
                    </a:moveTo>
                    <a:cubicBezTo>
                      <a:pt x="58" y="28"/>
                      <a:pt x="46" y="33"/>
                      <a:pt x="38" y="41"/>
                    </a:cubicBezTo>
                    <a:cubicBezTo>
                      <a:pt x="30" y="50"/>
                      <a:pt x="26" y="62"/>
                      <a:pt x="26" y="74"/>
                    </a:cubicBezTo>
                    <a:cubicBezTo>
                      <a:pt x="26" y="93"/>
                      <a:pt x="26" y="93"/>
                      <a:pt x="26" y="93"/>
                    </a:cubicBezTo>
                    <a:cubicBezTo>
                      <a:pt x="26" y="105"/>
                      <a:pt x="30" y="117"/>
                      <a:pt x="38" y="126"/>
                    </a:cubicBezTo>
                    <a:cubicBezTo>
                      <a:pt x="46" y="134"/>
                      <a:pt x="58" y="139"/>
                      <a:pt x="70" y="140"/>
                    </a:cubicBezTo>
                    <a:cubicBezTo>
                      <a:pt x="82" y="139"/>
                      <a:pt x="93" y="134"/>
                      <a:pt x="101" y="126"/>
                    </a:cubicBezTo>
                    <a:cubicBezTo>
                      <a:pt x="110" y="117"/>
                      <a:pt x="114" y="105"/>
                      <a:pt x="114" y="93"/>
                    </a:cubicBezTo>
                    <a:cubicBezTo>
                      <a:pt x="114" y="74"/>
                      <a:pt x="114" y="74"/>
                      <a:pt x="114" y="74"/>
                    </a:cubicBezTo>
                    <a:cubicBezTo>
                      <a:pt x="114" y="62"/>
                      <a:pt x="110" y="50"/>
                      <a:pt x="101" y="41"/>
                    </a:cubicBezTo>
                    <a:cubicBezTo>
                      <a:pt x="93" y="33"/>
                      <a:pt x="82" y="28"/>
                      <a:pt x="7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3" name="Freeform 45"/>
              <p:cNvSpPr/>
              <p:nvPr/>
            </p:nvSpPr>
            <p:spPr bwMode="auto">
              <a:xfrm>
                <a:off x="1958" y="1455"/>
                <a:ext cx="921" cy="564"/>
              </a:xfrm>
              <a:custGeom>
                <a:avLst/>
                <a:gdLst>
                  <a:gd name="T0" fmla="*/ 387 w 387"/>
                  <a:gd name="T1" fmla="*/ 0 h 237"/>
                  <a:gd name="T2" fmla="*/ 100 w 387"/>
                  <a:gd name="T3" fmla="*/ 0 h 237"/>
                  <a:gd name="T4" fmla="*/ 0 w 387"/>
                  <a:gd name="T5" fmla="*/ 75 h 237"/>
                  <a:gd name="T6" fmla="*/ 0 w 387"/>
                  <a:gd name="T7" fmla="*/ 187 h 237"/>
                  <a:gd name="T8" fmla="*/ 50 w 387"/>
                  <a:gd name="T9" fmla="*/ 237 h 237"/>
                  <a:gd name="T10" fmla="*/ 212 w 387"/>
                  <a:gd name="T11" fmla="*/ 237 h 237"/>
                  <a:gd name="T12" fmla="*/ 212 w 387"/>
                  <a:gd name="T13" fmla="*/ 62 h 237"/>
                  <a:gd name="T14" fmla="*/ 325 w 387"/>
                  <a:gd name="T15" fmla="*/ 62 h 237"/>
                  <a:gd name="T16" fmla="*/ 387 w 387"/>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237">
                    <a:moveTo>
                      <a:pt x="387" y="0"/>
                    </a:moveTo>
                    <a:cubicBezTo>
                      <a:pt x="100" y="0"/>
                      <a:pt x="100" y="0"/>
                      <a:pt x="100" y="0"/>
                    </a:cubicBezTo>
                    <a:cubicBezTo>
                      <a:pt x="40" y="0"/>
                      <a:pt x="0" y="19"/>
                      <a:pt x="0" y="75"/>
                    </a:cubicBezTo>
                    <a:cubicBezTo>
                      <a:pt x="0" y="187"/>
                      <a:pt x="0" y="187"/>
                      <a:pt x="0" y="187"/>
                    </a:cubicBezTo>
                    <a:cubicBezTo>
                      <a:pt x="0" y="215"/>
                      <a:pt x="22" y="237"/>
                      <a:pt x="50" y="237"/>
                    </a:cubicBezTo>
                    <a:cubicBezTo>
                      <a:pt x="212" y="237"/>
                      <a:pt x="212" y="237"/>
                      <a:pt x="212" y="237"/>
                    </a:cubicBezTo>
                    <a:cubicBezTo>
                      <a:pt x="212" y="62"/>
                      <a:pt x="212" y="62"/>
                      <a:pt x="212" y="62"/>
                    </a:cubicBezTo>
                    <a:cubicBezTo>
                      <a:pt x="325" y="62"/>
                      <a:pt x="325" y="62"/>
                      <a:pt x="325" y="62"/>
                    </a:cubicBezTo>
                    <a:cubicBezTo>
                      <a:pt x="362" y="62"/>
                      <a:pt x="387" y="27"/>
                      <a:pt x="387" y="0"/>
                    </a:cubicBezTo>
                    <a:close/>
                  </a:path>
                </a:pathLst>
              </a:custGeom>
              <a:solidFill>
                <a:srgbClr val="3FA4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4" name="Freeform 46"/>
              <p:cNvSpPr>
                <a:spLocks noEditPoints="1"/>
              </p:cNvSpPr>
              <p:nvPr/>
            </p:nvSpPr>
            <p:spPr bwMode="auto">
              <a:xfrm>
                <a:off x="1927" y="1424"/>
                <a:ext cx="980" cy="626"/>
              </a:xfrm>
              <a:custGeom>
                <a:avLst/>
                <a:gdLst>
                  <a:gd name="T0" fmla="*/ 238 w 412"/>
                  <a:gd name="T1" fmla="*/ 263 h 263"/>
                  <a:gd name="T2" fmla="*/ 63 w 412"/>
                  <a:gd name="T3" fmla="*/ 263 h 263"/>
                  <a:gd name="T4" fmla="*/ 0 w 412"/>
                  <a:gd name="T5" fmla="*/ 200 h 263"/>
                  <a:gd name="T6" fmla="*/ 0 w 412"/>
                  <a:gd name="T7" fmla="*/ 88 h 263"/>
                  <a:gd name="T8" fmla="*/ 113 w 412"/>
                  <a:gd name="T9" fmla="*/ 0 h 263"/>
                  <a:gd name="T10" fmla="*/ 412 w 412"/>
                  <a:gd name="T11" fmla="*/ 0 h 263"/>
                  <a:gd name="T12" fmla="*/ 412 w 412"/>
                  <a:gd name="T13" fmla="*/ 13 h 263"/>
                  <a:gd name="T14" fmla="*/ 337 w 412"/>
                  <a:gd name="T15" fmla="*/ 88 h 263"/>
                  <a:gd name="T16" fmla="*/ 238 w 412"/>
                  <a:gd name="T17" fmla="*/ 88 h 263"/>
                  <a:gd name="T18" fmla="*/ 238 w 412"/>
                  <a:gd name="T19" fmla="*/ 263 h 263"/>
                  <a:gd name="T20" fmla="*/ 112 w 412"/>
                  <a:gd name="T21" fmla="*/ 25 h 263"/>
                  <a:gd name="T22" fmla="*/ 25 w 412"/>
                  <a:gd name="T23" fmla="*/ 88 h 263"/>
                  <a:gd name="T24" fmla="*/ 25 w 412"/>
                  <a:gd name="T25" fmla="*/ 200 h 263"/>
                  <a:gd name="T26" fmla="*/ 62 w 412"/>
                  <a:gd name="T27" fmla="*/ 238 h 263"/>
                  <a:gd name="T28" fmla="*/ 212 w 412"/>
                  <a:gd name="T29" fmla="*/ 238 h 263"/>
                  <a:gd name="T30" fmla="*/ 212 w 412"/>
                  <a:gd name="T31" fmla="*/ 63 h 263"/>
                  <a:gd name="T32" fmla="*/ 337 w 412"/>
                  <a:gd name="T33" fmla="*/ 63 h 263"/>
                  <a:gd name="T34" fmla="*/ 385 w 412"/>
                  <a:gd name="T35" fmla="*/ 25 h 263"/>
                  <a:gd name="T36" fmla="*/ 112 w 412"/>
                  <a:gd name="T37" fmla="*/ 2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2" h="263">
                    <a:moveTo>
                      <a:pt x="238" y="263"/>
                    </a:moveTo>
                    <a:cubicBezTo>
                      <a:pt x="63" y="263"/>
                      <a:pt x="63" y="263"/>
                      <a:pt x="63" y="263"/>
                    </a:cubicBezTo>
                    <a:cubicBezTo>
                      <a:pt x="28" y="262"/>
                      <a:pt x="0" y="234"/>
                      <a:pt x="0" y="200"/>
                    </a:cubicBezTo>
                    <a:cubicBezTo>
                      <a:pt x="0" y="88"/>
                      <a:pt x="0" y="88"/>
                      <a:pt x="0" y="88"/>
                    </a:cubicBezTo>
                    <a:cubicBezTo>
                      <a:pt x="0" y="29"/>
                      <a:pt x="38" y="0"/>
                      <a:pt x="113" y="0"/>
                    </a:cubicBezTo>
                    <a:cubicBezTo>
                      <a:pt x="412" y="0"/>
                      <a:pt x="412" y="0"/>
                      <a:pt x="412" y="0"/>
                    </a:cubicBezTo>
                    <a:cubicBezTo>
                      <a:pt x="412" y="13"/>
                      <a:pt x="412" y="13"/>
                      <a:pt x="412" y="13"/>
                    </a:cubicBezTo>
                    <a:cubicBezTo>
                      <a:pt x="412" y="48"/>
                      <a:pt x="382" y="88"/>
                      <a:pt x="337" y="88"/>
                    </a:cubicBezTo>
                    <a:cubicBezTo>
                      <a:pt x="238" y="88"/>
                      <a:pt x="238" y="88"/>
                      <a:pt x="238" y="88"/>
                    </a:cubicBezTo>
                    <a:lnTo>
                      <a:pt x="238" y="263"/>
                    </a:lnTo>
                    <a:close/>
                    <a:moveTo>
                      <a:pt x="112" y="25"/>
                    </a:moveTo>
                    <a:cubicBezTo>
                      <a:pt x="35" y="25"/>
                      <a:pt x="25" y="59"/>
                      <a:pt x="25" y="88"/>
                    </a:cubicBezTo>
                    <a:cubicBezTo>
                      <a:pt x="25" y="200"/>
                      <a:pt x="25" y="200"/>
                      <a:pt x="25" y="200"/>
                    </a:cubicBezTo>
                    <a:cubicBezTo>
                      <a:pt x="25" y="221"/>
                      <a:pt x="42" y="237"/>
                      <a:pt x="62" y="238"/>
                    </a:cubicBezTo>
                    <a:cubicBezTo>
                      <a:pt x="212" y="238"/>
                      <a:pt x="212" y="238"/>
                      <a:pt x="212" y="238"/>
                    </a:cubicBezTo>
                    <a:cubicBezTo>
                      <a:pt x="212" y="63"/>
                      <a:pt x="212" y="63"/>
                      <a:pt x="212" y="63"/>
                    </a:cubicBezTo>
                    <a:cubicBezTo>
                      <a:pt x="337" y="63"/>
                      <a:pt x="337" y="63"/>
                      <a:pt x="337" y="63"/>
                    </a:cubicBezTo>
                    <a:cubicBezTo>
                      <a:pt x="360" y="62"/>
                      <a:pt x="379" y="47"/>
                      <a:pt x="385" y="25"/>
                    </a:cubicBezTo>
                    <a:lnTo>
                      <a:pt x="112"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5" name="Rectangle 47"/>
              <p:cNvSpPr>
                <a:spLocks noChangeArrowheads="1"/>
              </p:cNvSpPr>
              <p:nvPr/>
            </p:nvSpPr>
            <p:spPr bwMode="auto">
              <a:xfrm>
                <a:off x="2105" y="1633"/>
                <a:ext cx="357" cy="803"/>
              </a:xfrm>
              <a:prstGeom prst="rect">
                <a:avLst/>
              </a:prstGeom>
              <a:solidFill>
                <a:srgbClr val="3FA4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6" name="Freeform 48"/>
              <p:cNvSpPr>
                <a:spLocks noEditPoints="1"/>
              </p:cNvSpPr>
              <p:nvPr/>
            </p:nvSpPr>
            <p:spPr bwMode="auto">
              <a:xfrm>
                <a:off x="2072" y="1177"/>
                <a:ext cx="1544" cy="1250"/>
              </a:xfrm>
              <a:custGeom>
                <a:avLst/>
                <a:gdLst>
                  <a:gd name="T0" fmla="*/ 357 w 1544"/>
                  <a:gd name="T1" fmla="*/ 447 h 1250"/>
                  <a:gd name="T2" fmla="*/ 416 w 1544"/>
                  <a:gd name="T3" fmla="*/ 447 h 1250"/>
                  <a:gd name="T4" fmla="*/ 416 w 1544"/>
                  <a:gd name="T5" fmla="*/ 1250 h 1250"/>
                  <a:gd name="T6" fmla="*/ 357 w 1544"/>
                  <a:gd name="T7" fmla="*/ 1250 h 1250"/>
                  <a:gd name="T8" fmla="*/ 357 w 1544"/>
                  <a:gd name="T9" fmla="*/ 447 h 1250"/>
                  <a:gd name="T10" fmla="*/ 178 w 1544"/>
                  <a:gd name="T11" fmla="*/ 773 h 1250"/>
                  <a:gd name="T12" fmla="*/ 238 w 1544"/>
                  <a:gd name="T13" fmla="*/ 773 h 1250"/>
                  <a:gd name="T14" fmla="*/ 238 w 1544"/>
                  <a:gd name="T15" fmla="*/ 1250 h 1250"/>
                  <a:gd name="T16" fmla="*/ 178 w 1544"/>
                  <a:gd name="T17" fmla="*/ 1250 h 1250"/>
                  <a:gd name="T18" fmla="*/ 178 w 1544"/>
                  <a:gd name="T19" fmla="*/ 773 h 1250"/>
                  <a:gd name="T20" fmla="*/ 0 w 1544"/>
                  <a:gd name="T21" fmla="*/ 447 h 1250"/>
                  <a:gd name="T22" fmla="*/ 59 w 1544"/>
                  <a:gd name="T23" fmla="*/ 447 h 1250"/>
                  <a:gd name="T24" fmla="*/ 59 w 1544"/>
                  <a:gd name="T25" fmla="*/ 1250 h 1250"/>
                  <a:gd name="T26" fmla="*/ 0 w 1544"/>
                  <a:gd name="T27" fmla="*/ 1250 h 1250"/>
                  <a:gd name="T28" fmla="*/ 0 w 1544"/>
                  <a:gd name="T29" fmla="*/ 447 h 1250"/>
                  <a:gd name="T30" fmla="*/ 847 w 1544"/>
                  <a:gd name="T31" fmla="*/ 626 h 1250"/>
                  <a:gd name="T32" fmla="*/ 623 w 1544"/>
                  <a:gd name="T33" fmla="*/ 626 h 1250"/>
                  <a:gd name="T34" fmla="*/ 623 w 1544"/>
                  <a:gd name="T35" fmla="*/ 566 h 1250"/>
                  <a:gd name="T36" fmla="*/ 816 w 1544"/>
                  <a:gd name="T37" fmla="*/ 566 h 1250"/>
                  <a:gd name="T38" fmla="*/ 907 w 1544"/>
                  <a:gd name="T39" fmla="*/ 447 h 1250"/>
                  <a:gd name="T40" fmla="*/ 1083 w 1544"/>
                  <a:gd name="T41" fmla="*/ 447 h 1250"/>
                  <a:gd name="T42" fmla="*/ 1261 w 1544"/>
                  <a:gd name="T43" fmla="*/ 150 h 1250"/>
                  <a:gd name="T44" fmla="*/ 1380 w 1544"/>
                  <a:gd name="T45" fmla="*/ 150 h 1250"/>
                  <a:gd name="T46" fmla="*/ 1468 w 1544"/>
                  <a:gd name="T47" fmla="*/ 0 h 1250"/>
                  <a:gd name="T48" fmla="*/ 1544 w 1544"/>
                  <a:gd name="T49" fmla="*/ 0 h 1250"/>
                  <a:gd name="T50" fmla="*/ 1544 w 1544"/>
                  <a:gd name="T51" fmla="*/ 59 h 1250"/>
                  <a:gd name="T52" fmla="*/ 1504 w 1544"/>
                  <a:gd name="T53" fmla="*/ 59 h 1250"/>
                  <a:gd name="T54" fmla="*/ 1413 w 1544"/>
                  <a:gd name="T55" fmla="*/ 209 h 1250"/>
                  <a:gd name="T56" fmla="*/ 1294 w 1544"/>
                  <a:gd name="T57" fmla="*/ 209 h 1250"/>
                  <a:gd name="T58" fmla="*/ 1116 w 1544"/>
                  <a:gd name="T59" fmla="*/ 507 h 1250"/>
                  <a:gd name="T60" fmla="*/ 935 w 1544"/>
                  <a:gd name="T61" fmla="*/ 507 h 1250"/>
                  <a:gd name="T62" fmla="*/ 847 w 1544"/>
                  <a:gd name="T63" fmla="*/ 626 h 1250"/>
                  <a:gd name="T64" fmla="*/ 714 w 1544"/>
                  <a:gd name="T65" fmla="*/ 1190 h 1250"/>
                  <a:gd name="T66" fmla="*/ 892 w 1544"/>
                  <a:gd name="T67" fmla="*/ 1190 h 1250"/>
                  <a:gd name="T68" fmla="*/ 892 w 1544"/>
                  <a:gd name="T69" fmla="*/ 1250 h 1250"/>
                  <a:gd name="T70" fmla="*/ 714 w 1544"/>
                  <a:gd name="T71" fmla="*/ 1250 h 1250"/>
                  <a:gd name="T72" fmla="*/ 714 w 1544"/>
                  <a:gd name="T73" fmla="*/ 1190 h 1250"/>
                  <a:gd name="T74" fmla="*/ 1337 w 1544"/>
                  <a:gd name="T75" fmla="*/ 1190 h 1250"/>
                  <a:gd name="T76" fmla="*/ 1516 w 1544"/>
                  <a:gd name="T77" fmla="*/ 1190 h 1250"/>
                  <a:gd name="T78" fmla="*/ 1516 w 1544"/>
                  <a:gd name="T79" fmla="*/ 1250 h 1250"/>
                  <a:gd name="T80" fmla="*/ 1337 w 1544"/>
                  <a:gd name="T81" fmla="*/ 1250 h 1250"/>
                  <a:gd name="T82" fmla="*/ 1337 w 1544"/>
                  <a:gd name="T83" fmla="*/ 119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4" h="1250">
                    <a:moveTo>
                      <a:pt x="357" y="447"/>
                    </a:moveTo>
                    <a:lnTo>
                      <a:pt x="416" y="447"/>
                    </a:lnTo>
                    <a:lnTo>
                      <a:pt x="416" y="1250"/>
                    </a:lnTo>
                    <a:lnTo>
                      <a:pt x="357" y="1250"/>
                    </a:lnTo>
                    <a:lnTo>
                      <a:pt x="357" y="447"/>
                    </a:lnTo>
                    <a:close/>
                    <a:moveTo>
                      <a:pt x="178" y="773"/>
                    </a:moveTo>
                    <a:lnTo>
                      <a:pt x="238" y="773"/>
                    </a:lnTo>
                    <a:lnTo>
                      <a:pt x="238" y="1250"/>
                    </a:lnTo>
                    <a:lnTo>
                      <a:pt x="178" y="1250"/>
                    </a:lnTo>
                    <a:lnTo>
                      <a:pt x="178" y="773"/>
                    </a:lnTo>
                    <a:close/>
                    <a:moveTo>
                      <a:pt x="0" y="447"/>
                    </a:moveTo>
                    <a:lnTo>
                      <a:pt x="59" y="447"/>
                    </a:lnTo>
                    <a:lnTo>
                      <a:pt x="59" y="1250"/>
                    </a:lnTo>
                    <a:lnTo>
                      <a:pt x="0" y="1250"/>
                    </a:lnTo>
                    <a:lnTo>
                      <a:pt x="0" y="447"/>
                    </a:lnTo>
                    <a:close/>
                    <a:moveTo>
                      <a:pt x="847" y="626"/>
                    </a:moveTo>
                    <a:lnTo>
                      <a:pt x="623" y="626"/>
                    </a:lnTo>
                    <a:lnTo>
                      <a:pt x="623" y="566"/>
                    </a:lnTo>
                    <a:lnTo>
                      <a:pt x="816" y="566"/>
                    </a:lnTo>
                    <a:lnTo>
                      <a:pt x="907" y="447"/>
                    </a:lnTo>
                    <a:lnTo>
                      <a:pt x="1083" y="447"/>
                    </a:lnTo>
                    <a:lnTo>
                      <a:pt x="1261" y="150"/>
                    </a:lnTo>
                    <a:lnTo>
                      <a:pt x="1380" y="150"/>
                    </a:lnTo>
                    <a:lnTo>
                      <a:pt x="1468" y="0"/>
                    </a:lnTo>
                    <a:lnTo>
                      <a:pt x="1544" y="0"/>
                    </a:lnTo>
                    <a:lnTo>
                      <a:pt x="1544" y="59"/>
                    </a:lnTo>
                    <a:lnTo>
                      <a:pt x="1504" y="59"/>
                    </a:lnTo>
                    <a:lnTo>
                      <a:pt x="1413" y="209"/>
                    </a:lnTo>
                    <a:lnTo>
                      <a:pt x="1294" y="209"/>
                    </a:lnTo>
                    <a:lnTo>
                      <a:pt x="1116" y="507"/>
                    </a:lnTo>
                    <a:lnTo>
                      <a:pt x="935" y="507"/>
                    </a:lnTo>
                    <a:lnTo>
                      <a:pt x="847" y="626"/>
                    </a:lnTo>
                    <a:close/>
                    <a:moveTo>
                      <a:pt x="714" y="1190"/>
                    </a:moveTo>
                    <a:lnTo>
                      <a:pt x="892" y="1190"/>
                    </a:lnTo>
                    <a:lnTo>
                      <a:pt x="892" y="1250"/>
                    </a:lnTo>
                    <a:lnTo>
                      <a:pt x="714" y="1250"/>
                    </a:lnTo>
                    <a:lnTo>
                      <a:pt x="714" y="1190"/>
                    </a:lnTo>
                    <a:close/>
                    <a:moveTo>
                      <a:pt x="1337" y="1190"/>
                    </a:moveTo>
                    <a:lnTo>
                      <a:pt x="1516" y="1190"/>
                    </a:lnTo>
                    <a:lnTo>
                      <a:pt x="1516" y="1250"/>
                    </a:lnTo>
                    <a:lnTo>
                      <a:pt x="1337" y="1250"/>
                    </a:lnTo>
                    <a:lnTo>
                      <a:pt x="1337" y="11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7" name="Freeform 49"/>
              <p:cNvSpPr>
                <a:spLocks noEditPoints="1"/>
              </p:cNvSpPr>
              <p:nvPr/>
            </p:nvSpPr>
            <p:spPr bwMode="auto">
              <a:xfrm>
                <a:off x="2493" y="800"/>
                <a:ext cx="1338" cy="266"/>
              </a:xfrm>
              <a:custGeom>
                <a:avLst/>
                <a:gdLst>
                  <a:gd name="T0" fmla="*/ 1338 w 1338"/>
                  <a:gd name="T1" fmla="*/ 266 h 266"/>
                  <a:gd name="T2" fmla="*/ 0 w 1338"/>
                  <a:gd name="T3" fmla="*/ 266 h 266"/>
                  <a:gd name="T4" fmla="*/ 0 w 1338"/>
                  <a:gd name="T5" fmla="*/ 0 h 266"/>
                  <a:gd name="T6" fmla="*/ 1338 w 1338"/>
                  <a:gd name="T7" fmla="*/ 0 h 266"/>
                  <a:gd name="T8" fmla="*/ 1338 w 1338"/>
                  <a:gd name="T9" fmla="*/ 266 h 266"/>
                  <a:gd name="T10" fmla="*/ 60 w 1338"/>
                  <a:gd name="T11" fmla="*/ 207 h 266"/>
                  <a:gd name="T12" fmla="*/ 1278 w 1338"/>
                  <a:gd name="T13" fmla="*/ 207 h 266"/>
                  <a:gd name="T14" fmla="*/ 1278 w 1338"/>
                  <a:gd name="T15" fmla="*/ 59 h 266"/>
                  <a:gd name="T16" fmla="*/ 60 w 1338"/>
                  <a:gd name="T17" fmla="*/ 59 h 266"/>
                  <a:gd name="T18" fmla="*/ 60 w 1338"/>
                  <a:gd name="T19" fmla="*/ 20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8" h="266">
                    <a:moveTo>
                      <a:pt x="1338" y="266"/>
                    </a:moveTo>
                    <a:lnTo>
                      <a:pt x="0" y="266"/>
                    </a:lnTo>
                    <a:lnTo>
                      <a:pt x="0" y="0"/>
                    </a:lnTo>
                    <a:lnTo>
                      <a:pt x="1338" y="0"/>
                    </a:lnTo>
                    <a:lnTo>
                      <a:pt x="1338" y="266"/>
                    </a:lnTo>
                    <a:close/>
                    <a:moveTo>
                      <a:pt x="60" y="207"/>
                    </a:moveTo>
                    <a:lnTo>
                      <a:pt x="1278" y="207"/>
                    </a:lnTo>
                    <a:lnTo>
                      <a:pt x="1278" y="59"/>
                    </a:lnTo>
                    <a:lnTo>
                      <a:pt x="60" y="59"/>
                    </a:lnTo>
                    <a:lnTo>
                      <a:pt x="60" y="2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sp>
        <p:nvSpPr>
          <p:cNvPr id="8" name="深度视觉·原创设计 https://www.docer.com/works?userid=22383862"/>
          <p:cNvSpPr>
            <a:spLocks noEditPoints="1"/>
          </p:cNvSpPr>
          <p:nvPr/>
        </p:nvSpPr>
        <p:spPr bwMode="auto">
          <a:xfrm>
            <a:off x="1242573" y="5507649"/>
            <a:ext cx="479425" cy="423545"/>
          </a:xfrm>
          <a:custGeom>
            <a:avLst/>
            <a:gdLst>
              <a:gd name="T0" fmla="*/ 112 w 128"/>
              <a:gd name="T1" fmla="*/ 60 h 112"/>
              <a:gd name="T2" fmla="*/ 104 w 128"/>
              <a:gd name="T3" fmla="*/ 60 h 112"/>
              <a:gd name="T4" fmla="*/ 104 w 128"/>
              <a:gd name="T5" fmla="*/ 16 h 112"/>
              <a:gd name="T6" fmla="*/ 88 w 128"/>
              <a:gd name="T7" fmla="*/ 0 h 112"/>
              <a:gd name="T8" fmla="*/ 40 w 128"/>
              <a:gd name="T9" fmla="*/ 0 h 112"/>
              <a:gd name="T10" fmla="*/ 24 w 128"/>
              <a:gd name="T11" fmla="*/ 16 h 112"/>
              <a:gd name="T12" fmla="*/ 24 w 128"/>
              <a:gd name="T13" fmla="*/ 60 h 112"/>
              <a:gd name="T14" fmla="*/ 16 w 128"/>
              <a:gd name="T15" fmla="*/ 60 h 112"/>
              <a:gd name="T16" fmla="*/ 0 w 128"/>
              <a:gd name="T17" fmla="*/ 76 h 112"/>
              <a:gd name="T18" fmla="*/ 0 w 128"/>
              <a:gd name="T19" fmla="*/ 84 h 112"/>
              <a:gd name="T20" fmla="*/ 16 w 128"/>
              <a:gd name="T21" fmla="*/ 100 h 112"/>
              <a:gd name="T22" fmla="*/ 25 w 128"/>
              <a:gd name="T23" fmla="*/ 100 h 112"/>
              <a:gd name="T24" fmla="*/ 40 w 128"/>
              <a:gd name="T25" fmla="*/ 112 h 112"/>
              <a:gd name="T26" fmla="*/ 88 w 128"/>
              <a:gd name="T27" fmla="*/ 112 h 112"/>
              <a:gd name="T28" fmla="*/ 103 w 128"/>
              <a:gd name="T29" fmla="*/ 100 h 112"/>
              <a:gd name="T30" fmla="*/ 112 w 128"/>
              <a:gd name="T31" fmla="*/ 100 h 112"/>
              <a:gd name="T32" fmla="*/ 128 w 128"/>
              <a:gd name="T33" fmla="*/ 84 h 112"/>
              <a:gd name="T34" fmla="*/ 128 w 128"/>
              <a:gd name="T35" fmla="*/ 76 h 112"/>
              <a:gd name="T36" fmla="*/ 112 w 128"/>
              <a:gd name="T37" fmla="*/ 60 h 112"/>
              <a:gd name="T38" fmla="*/ 32 w 128"/>
              <a:gd name="T39" fmla="*/ 16 h 112"/>
              <a:gd name="T40" fmla="*/ 40 w 128"/>
              <a:gd name="T41" fmla="*/ 8 h 112"/>
              <a:gd name="T42" fmla="*/ 88 w 128"/>
              <a:gd name="T43" fmla="*/ 8 h 112"/>
              <a:gd name="T44" fmla="*/ 96 w 128"/>
              <a:gd name="T45" fmla="*/ 16 h 112"/>
              <a:gd name="T46" fmla="*/ 96 w 128"/>
              <a:gd name="T47" fmla="*/ 60 h 112"/>
              <a:gd name="T48" fmla="*/ 32 w 128"/>
              <a:gd name="T49" fmla="*/ 60 h 112"/>
              <a:gd name="T50" fmla="*/ 32 w 128"/>
              <a:gd name="T51" fmla="*/ 16 h 112"/>
              <a:gd name="T52" fmla="*/ 88 w 128"/>
              <a:gd name="T53" fmla="*/ 104 h 112"/>
              <a:gd name="T54" fmla="*/ 40 w 128"/>
              <a:gd name="T55" fmla="*/ 104 h 112"/>
              <a:gd name="T56" fmla="*/ 32 w 128"/>
              <a:gd name="T57" fmla="*/ 96 h 112"/>
              <a:gd name="T58" fmla="*/ 40 w 128"/>
              <a:gd name="T59" fmla="*/ 88 h 112"/>
              <a:gd name="T60" fmla="*/ 88 w 128"/>
              <a:gd name="T61" fmla="*/ 88 h 112"/>
              <a:gd name="T62" fmla="*/ 96 w 128"/>
              <a:gd name="T63" fmla="*/ 96 h 112"/>
              <a:gd name="T64" fmla="*/ 88 w 128"/>
              <a:gd name="T65" fmla="*/ 104 h 112"/>
              <a:gd name="T66" fmla="*/ 120 w 128"/>
              <a:gd name="T67" fmla="*/ 84 h 112"/>
              <a:gd name="T68" fmla="*/ 112 w 128"/>
              <a:gd name="T69" fmla="*/ 92 h 112"/>
              <a:gd name="T70" fmla="*/ 103 w 128"/>
              <a:gd name="T71" fmla="*/ 92 h 112"/>
              <a:gd name="T72" fmla="*/ 88 w 128"/>
              <a:gd name="T73" fmla="*/ 80 h 112"/>
              <a:gd name="T74" fmla="*/ 40 w 128"/>
              <a:gd name="T75" fmla="*/ 80 h 112"/>
              <a:gd name="T76" fmla="*/ 25 w 128"/>
              <a:gd name="T77" fmla="*/ 92 h 112"/>
              <a:gd name="T78" fmla="*/ 16 w 128"/>
              <a:gd name="T79" fmla="*/ 92 h 112"/>
              <a:gd name="T80" fmla="*/ 8 w 128"/>
              <a:gd name="T81" fmla="*/ 84 h 112"/>
              <a:gd name="T82" fmla="*/ 8 w 128"/>
              <a:gd name="T83" fmla="*/ 76 h 112"/>
              <a:gd name="T84" fmla="*/ 16 w 128"/>
              <a:gd name="T85" fmla="*/ 68 h 112"/>
              <a:gd name="T86" fmla="*/ 112 w 128"/>
              <a:gd name="T87" fmla="*/ 68 h 112"/>
              <a:gd name="T88" fmla="*/ 120 w 128"/>
              <a:gd name="T89" fmla="*/ 76 h 112"/>
              <a:gd name="T90" fmla="*/ 120 w 128"/>
              <a:gd name="T91" fmla="*/ 8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8" h="112">
                <a:moveTo>
                  <a:pt x="112" y="60"/>
                </a:moveTo>
                <a:cubicBezTo>
                  <a:pt x="104" y="60"/>
                  <a:pt x="104" y="60"/>
                  <a:pt x="104" y="60"/>
                </a:cubicBezTo>
                <a:cubicBezTo>
                  <a:pt x="104" y="16"/>
                  <a:pt x="104" y="16"/>
                  <a:pt x="104" y="16"/>
                </a:cubicBezTo>
                <a:cubicBezTo>
                  <a:pt x="104" y="7"/>
                  <a:pt x="97" y="0"/>
                  <a:pt x="88" y="0"/>
                </a:cubicBezTo>
                <a:cubicBezTo>
                  <a:pt x="40" y="0"/>
                  <a:pt x="40" y="0"/>
                  <a:pt x="40" y="0"/>
                </a:cubicBezTo>
                <a:cubicBezTo>
                  <a:pt x="31" y="0"/>
                  <a:pt x="24" y="7"/>
                  <a:pt x="24" y="16"/>
                </a:cubicBezTo>
                <a:cubicBezTo>
                  <a:pt x="24" y="16"/>
                  <a:pt x="24" y="57"/>
                  <a:pt x="24" y="60"/>
                </a:cubicBezTo>
                <a:cubicBezTo>
                  <a:pt x="16" y="60"/>
                  <a:pt x="16" y="60"/>
                  <a:pt x="16" y="60"/>
                </a:cubicBezTo>
                <a:cubicBezTo>
                  <a:pt x="7" y="60"/>
                  <a:pt x="0" y="67"/>
                  <a:pt x="0" y="76"/>
                </a:cubicBezTo>
                <a:cubicBezTo>
                  <a:pt x="0" y="84"/>
                  <a:pt x="0" y="84"/>
                  <a:pt x="0" y="84"/>
                </a:cubicBezTo>
                <a:cubicBezTo>
                  <a:pt x="0" y="93"/>
                  <a:pt x="7" y="100"/>
                  <a:pt x="16" y="100"/>
                </a:cubicBezTo>
                <a:cubicBezTo>
                  <a:pt x="25" y="100"/>
                  <a:pt x="25" y="100"/>
                  <a:pt x="25" y="100"/>
                </a:cubicBezTo>
                <a:cubicBezTo>
                  <a:pt x="26" y="107"/>
                  <a:pt x="33" y="112"/>
                  <a:pt x="40" y="112"/>
                </a:cubicBezTo>
                <a:cubicBezTo>
                  <a:pt x="88" y="112"/>
                  <a:pt x="88" y="112"/>
                  <a:pt x="88" y="112"/>
                </a:cubicBezTo>
                <a:cubicBezTo>
                  <a:pt x="95" y="112"/>
                  <a:pt x="102" y="107"/>
                  <a:pt x="103" y="100"/>
                </a:cubicBezTo>
                <a:cubicBezTo>
                  <a:pt x="112" y="100"/>
                  <a:pt x="112" y="100"/>
                  <a:pt x="112" y="100"/>
                </a:cubicBezTo>
                <a:cubicBezTo>
                  <a:pt x="121" y="100"/>
                  <a:pt x="128" y="93"/>
                  <a:pt x="128" y="84"/>
                </a:cubicBezTo>
                <a:cubicBezTo>
                  <a:pt x="128" y="76"/>
                  <a:pt x="128" y="76"/>
                  <a:pt x="128" y="76"/>
                </a:cubicBezTo>
                <a:cubicBezTo>
                  <a:pt x="128" y="67"/>
                  <a:pt x="121" y="60"/>
                  <a:pt x="112" y="60"/>
                </a:cubicBezTo>
                <a:close/>
                <a:moveTo>
                  <a:pt x="32" y="16"/>
                </a:moveTo>
                <a:cubicBezTo>
                  <a:pt x="32" y="12"/>
                  <a:pt x="36" y="8"/>
                  <a:pt x="40" y="8"/>
                </a:cubicBezTo>
                <a:cubicBezTo>
                  <a:pt x="88" y="8"/>
                  <a:pt x="88" y="8"/>
                  <a:pt x="88" y="8"/>
                </a:cubicBezTo>
                <a:cubicBezTo>
                  <a:pt x="92" y="8"/>
                  <a:pt x="96" y="12"/>
                  <a:pt x="96" y="16"/>
                </a:cubicBezTo>
                <a:cubicBezTo>
                  <a:pt x="96" y="60"/>
                  <a:pt x="96" y="60"/>
                  <a:pt x="96" y="60"/>
                </a:cubicBezTo>
                <a:cubicBezTo>
                  <a:pt x="32" y="60"/>
                  <a:pt x="32" y="60"/>
                  <a:pt x="32" y="60"/>
                </a:cubicBezTo>
                <a:lnTo>
                  <a:pt x="32" y="16"/>
                </a:lnTo>
                <a:close/>
                <a:moveTo>
                  <a:pt x="88" y="104"/>
                </a:moveTo>
                <a:cubicBezTo>
                  <a:pt x="40" y="104"/>
                  <a:pt x="40" y="104"/>
                  <a:pt x="40" y="104"/>
                </a:cubicBezTo>
                <a:cubicBezTo>
                  <a:pt x="36" y="104"/>
                  <a:pt x="32" y="100"/>
                  <a:pt x="32" y="96"/>
                </a:cubicBezTo>
                <a:cubicBezTo>
                  <a:pt x="32" y="92"/>
                  <a:pt x="36" y="88"/>
                  <a:pt x="40" y="88"/>
                </a:cubicBezTo>
                <a:cubicBezTo>
                  <a:pt x="88" y="88"/>
                  <a:pt x="88" y="88"/>
                  <a:pt x="88" y="88"/>
                </a:cubicBezTo>
                <a:cubicBezTo>
                  <a:pt x="92" y="88"/>
                  <a:pt x="96" y="92"/>
                  <a:pt x="96" y="96"/>
                </a:cubicBezTo>
                <a:cubicBezTo>
                  <a:pt x="96" y="100"/>
                  <a:pt x="92" y="104"/>
                  <a:pt x="88" y="104"/>
                </a:cubicBezTo>
                <a:close/>
                <a:moveTo>
                  <a:pt x="120" y="84"/>
                </a:moveTo>
                <a:cubicBezTo>
                  <a:pt x="120" y="88"/>
                  <a:pt x="116" y="92"/>
                  <a:pt x="112" y="92"/>
                </a:cubicBezTo>
                <a:cubicBezTo>
                  <a:pt x="103" y="92"/>
                  <a:pt x="103" y="92"/>
                  <a:pt x="103" y="92"/>
                </a:cubicBezTo>
                <a:cubicBezTo>
                  <a:pt x="102" y="85"/>
                  <a:pt x="95" y="80"/>
                  <a:pt x="88" y="80"/>
                </a:cubicBezTo>
                <a:cubicBezTo>
                  <a:pt x="40" y="80"/>
                  <a:pt x="40" y="80"/>
                  <a:pt x="40" y="80"/>
                </a:cubicBezTo>
                <a:cubicBezTo>
                  <a:pt x="33" y="80"/>
                  <a:pt x="26" y="85"/>
                  <a:pt x="25" y="92"/>
                </a:cubicBezTo>
                <a:cubicBezTo>
                  <a:pt x="16" y="92"/>
                  <a:pt x="16" y="92"/>
                  <a:pt x="16" y="92"/>
                </a:cubicBezTo>
                <a:cubicBezTo>
                  <a:pt x="12" y="92"/>
                  <a:pt x="8" y="88"/>
                  <a:pt x="8" y="84"/>
                </a:cubicBezTo>
                <a:cubicBezTo>
                  <a:pt x="8" y="76"/>
                  <a:pt x="8" y="76"/>
                  <a:pt x="8" y="76"/>
                </a:cubicBezTo>
                <a:cubicBezTo>
                  <a:pt x="8" y="72"/>
                  <a:pt x="12" y="68"/>
                  <a:pt x="16" y="68"/>
                </a:cubicBezTo>
                <a:cubicBezTo>
                  <a:pt x="112" y="68"/>
                  <a:pt x="112" y="68"/>
                  <a:pt x="112" y="68"/>
                </a:cubicBezTo>
                <a:cubicBezTo>
                  <a:pt x="116" y="68"/>
                  <a:pt x="120" y="72"/>
                  <a:pt x="120" y="76"/>
                </a:cubicBezTo>
                <a:lnTo>
                  <a:pt x="120" y="84"/>
                </a:lnTo>
                <a:close/>
              </a:path>
            </a:pathLst>
          </a:custGeom>
          <a:solidFill>
            <a:schemeClr val="bg1"/>
          </a:solidFill>
          <a:ln>
            <a:noFill/>
          </a:ln>
        </p:spPr>
        <p:txBody>
          <a:bodyPr vert="horz" wrap="square" lIns="91440" tIns="45720" rIns="91440" bIns="45720" numCol="1" anchor="t" anchorCtr="0" compatLnSpc="1"/>
          <a:lstStyle/>
          <a:p>
            <a:endParaRPr lang="en-US">
              <a:cs typeface="+mn-ea"/>
              <a:sym typeface="+mn-lt"/>
            </a:endParaRPr>
          </a:p>
        </p:txBody>
      </p:sp>
    </p:spTree>
    <p:custDataLst>
      <p:tags r:id="rId3"/>
    </p:custDataLst>
  </p:cSld>
  <p:clrMapOvr>
    <a:masterClrMapping/>
  </p:clrMapOvr>
  <p:transition spd="med" advClick="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81455" y="977265"/>
            <a:ext cx="9575800" cy="4570095"/>
          </a:xfrm>
          <a:prstGeom prst="rect">
            <a:avLst/>
          </a:prstGeom>
        </p:spPr>
      </p:pic>
      <p:grpSp>
        <p:nvGrpSpPr>
          <p:cNvPr id="3" name="组合 2"/>
          <p:cNvGrpSpPr/>
          <p:nvPr/>
        </p:nvGrpSpPr>
        <p:grpSpPr>
          <a:xfrm rot="10800000" flipH="1">
            <a:off x="275809" y="327218"/>
            <a:ext cx="355381" cy="88900"/>
            <a:chOff x="4381719" y="-1168400"/>
            <a:chExt cx="355381" cy="88900"/>
          </a:xfrm>
        </p:grpSpPr>
        <p:cxnSp>
          <p:nvCxnSpPr>
            <p:cNvPr id="5" name="直接连接符 4"/>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8" name="文本框 7"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82994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EBSCO</a:t>
            </a:r>
            <a:endPar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 </a:t>
            </a:r>
            <a:endPar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形用户界面,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9561" y="30821"/>
            <a:ext cx="8876111" cy="6017971"/>
          </a:xfrm>
          <a:prstGeom prst="rect">
            <a:avLst/>
          </a:prstGeom>
          <a:ln>
            <a:solidFill>
              <a:schemeClr val="tx1">
                <a:lumMod val="50000"/>
                <a:lumOff val="50000"/>
              </a:schemeClr>
            </a:solidFill>
          </a:ln>
        </p:spPr>
      </p:pic>
      <p:sp>
        <p:nvSpPr>
          <p:cNvPr id="2" name="矩形 1"/>
          <p:cNvSpPr/>
          <p:nvPr/>
        </p:nvSpPr>
        <p:spPr>
          <a:xfrm>
            <a:off x="6010382" y="277402"/>
            <a:ext cx="4191856" cy="647272"/>
          </a:xfrm>
          <a:custGeom>
            <a:avLst/>
            <a:gdLst>
              <a:gd name="connsiteX0" fmla="*/ 0 w 4191856"/>
              <a:gd name="connsiteY0" fmla="*/ 0 h 647272"/>
              <a:gd name="connsiteX1" fmla="*/ 4191856 w 4191856"/>
              <a:gd name="connsiteY1" fmla="*/ 0 h 647272"/>
              <a:gd name="connsiteX2" fmla="*/ 4191856 w 4191856"/>
              <a:gd name="connsiteY2" fmla="*/ 647272 h 647272"/>
              <a:gd name="connsiteX3" fmla="*/ 0 w 4191856"/>
              <a:gd name="connsiteY3" fmla="*/ 647272 h 647272"/>
              <a:gd name="connsiteX4" fmla="*/ 0 w 4191856"/>
              <a:gd name="connsiteY4" fmla="*/ 0 h 647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856" h="647272" extrusionOk="0">
                <a:moveTo>
                  <a:pt x="0" y="0"/>
                </a:moveTo>
                <a:cubicBezTo>
                  <a:pt x="805619" y="-101487"/>
                  <a:pt x="2276860" y="-162162"/>
                  <a:pt x="4191856" y="0"/>
                </a:cubicBezTo>
                <a:cubicBezTo>
                  <a:pt x="4187142" y="110634"/>
                  <a:pt x="4246436" y="432089"/>
                  <a:pt x="4191856" y="647272"/>
                </a:cubicBezTo>
                <a:cubicBezTo>
                  <a:pt x="3690811" y="697337"/>
                  <a:pt x="1648163" y="488823"/>
                  <a:pt x="0" y="647272"/>
                </a:cubicBezTo>
                <a:cubicBezTo>
                  <a:pt x="-50969" y="429657"/>
                  <a:pt x="-9582" y="147287"/>
                  <a:pt x="0" y="0"/>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81845" y="8"/>
            <a:ext cx="9137060" cy="974781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文本&#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4544" y="235591"/>
            <a:ext cx="10555401" cy="5054069"/>
          </a:xfrm>
          <a:prstGeom prst="rect">
            <a:avLst/>
          </a:prstGeom>
          <a:ln>
            <a:solidFill>
              <a:schemeClr val="tx1">
                <a:lumMod val="50000"/>
                <a:lumOff val="50000"/>
              </a:schemeClr>
            </a:solidFill>
          </a:ln>
        </p:spPr>
      </p:pic>
      <p:sp>
        <p:nvSpPr>
          <p:cNvPr id="6" name="矩形 5"/>
          <p:cNvSpPr/>
          <p:nvPr/>
        </p:nvSpPr>
        <p:spPr>
          <a:xfrm>
            <a:off x="746234" y="780836"/>
            <a:ext cx="1390791" cy="934948"/>
          </a:xfrm>
          <a:custGeom>
            <a:avLst/>
            <a:gdLst>
              <a:gd name="connsiteX0" fmla="*/ 0 w 1390791"/>
              <a:gd name="connsiteY0" fmla="*/ 0 h 934948"/>
              <a:gd name="connsiteX1" fmla="*/ 1390791 w 1390791"/>
              <a:gd name="connsiteY1" fmla="*/ 0 h 934948"/>
              <a:gd name="connsiteX2" fmla="*/ 1390791 w 1390791"/>
              <a:gd name="connsiteY2" fmla="*/ 934948 h 934948"/>
              <a:gd name="connsiteX3" fmla="*/ 0 w 1390791"/>
              <a:gd name="connsiteY3" fmla="*/ 934948 h 934948"/>
              <a:gd name="connsiteX4" fmla="*/ 0 w 1390791"/>
              <a:gd name="connsiteY4" fmla="*/ 0 h 93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791" h="934948" extrusionOk="0">
                <a:moveTo>
                  <a:pt x="0" y="0"/>
                </a:moveTo>
                <a:cubicBezTo>
                  <a:pt x="341022" y="-39464"/>
                  <a:pt x="712326" y="-86761"/>
                  <a:pt x="1390791" y="0"/>
                </a:cubicBezTo>
                <a:cubicBezTo>
                  <a:pt x="1423094" y="286842"/>
                  <a:pt x="1419440" y="608571"/>
                  <a:pt x="1390791" y="934948"/>
                </a:cubicBezTo>
                <a:cubicBezTo>
                  <a:pt x="1079758" y="952055"/>
                  <a:pt x="622251" y="896711"/>
                  <a:pt x="0" y="934948"/>
                </a:cubicBezTo>
                <a:cubicBezTo>
                  <a:pt x="-11213" y="483458"/>
                  <a:pt x="31196" y="174879"/>
                  <a:pt x="0" y="0"/>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6"/>
          <p:cNvSpPr/>
          <p:nvPr/>
        </p:nvSpPr>
        <p:spPr>
          <a:xfrm flipH="1">
            <a:off x="9924836" y="277401"/>
            <a:ext cx="1099334" cy="4726113"/>
          </a:xfrm>
          <a:custGeom>
            <a:avLst/>
            <a:gdLst>
              <a:gd name="connsiteX0" fmla="*/ 0 w 1099334"/>
              <a:gd name="connsiteY0" fmla="*/ 0 h 4726113"/>
              <a:gd name="connsiteX1" fmla="*/ 1099334 w 1099334"/>
              <a:gd name="connsiteY1" fmla="*/ 0 h 4726113"/>
              <a:gd name="connsiteX2" fmla="*/ 1099334 w 1099334"/>
              <a:gd name="connsiteY2" fmla="*/ 4726113 h 4726113"/>
              <a:gd name="connsiteX3" fmla="*/ 0 w 1099334"/>
              <a:gd name="connsiteY3" fmla="*/ 4726113 h 4726113"/>
              <a:gd name="connsiteX4" fmla="*/ 0 w 1099334"/>
              <a:gd name="connsiteY4" fmla="*/ 0 h 4726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334" h="4726113" extrusionOk="0">
                <a:moveTo>
                  <a:pt x="0" y="0"/>
                </a:moveTo>
                <a:cubicBezTo>
                  <a:pt x="542950" y="-42207"/>
                  <a:pt x="613831" y="-54229"/>
                  <a:pt x="1099334" y="0"/>
                </a:cubicBezTo>
                <a:cubicBezTo>
                  <a:pt x="1160047" y="702457"/>
                  <a:pt x="1038262" y="3371081"/>
                  <a:pt x="1099334" y="4726113"/>
                </a:cubicBezTo>
                <a:cubicBezTo>
                  <a:pt x="896501" y="4813537"/>
                  <a:pt x="400606" y="4693000"/>
                  <a:pt x="0" y="4726113"/>
                </a:cubicBezTo>
                <a:cubicBezTo>
                  <a:pt x="-24452" y="2457480"/>
                  <a:pt x="-67663" y="758296"/>
                  <a:pt x="0" y="0"/>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形用户界面, 文本, 应用程序, 电子邮件&#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2651" y="502227"/>
            <a:ext cx="11366697" cy="4985710"/>
          </a:xfrm>
          <a:prstGeom prst="rect">
            <a:avLst/>
          </a:prstGeom>
          <a:ln>
            <a:solidFill>
              <a:schemeClr val="tx1">
                <a:lumMod val="50000"/>
                <a:lumOff val="50000"/>
              </a:schemeClr>
            </a:solidFill>
          </a:ln>
        </p:spPr>
      </p:pic>
      <p:sp>
        <p:nvSpPr>
          <p:cNvPr id="6" name="矩形 5"/>
          <p:cNvSpPr/>
          <p:nvPr/>
        </p:nvSpPr>
        <p:spPr>
          <a:xfrm>
            <a:off x="10551560" y="2995082"/>
            <a:ext cx="1227788" cy="433918"/>
          </a:xfrm>
          <a:custGeom>
            <a:avLst/>
            <a:gdLst>
              <a:gd name="connsiteX0" fmla="*/ 0 w 1227788"/>
              <a:gd name="connsiteY0" fmla="*/ 0 h 433918"/>
              <a:gd name="connsiteX1" fmla="*/ 1227788 w 1227788"/>
              <a:gd name="connsiteY1" fmla="*/ 0 h 433918"/>
              <a:gd name="connsiteX2" fmla="*/ 1227788 w 1227788"/>
              <a:gd name="connsiteY2" fmla="*/ 433918 h 433918"/>
              <a:gd name="connsiteX3" fmla="*/ 0 w 1227788"/>
              <a:gd name="connsiteY3" fmla="*/ 433918 h 433918"/>
              <a:gd name="connsiteX4" fmla="*/ 0 w 1227788"/>
              <a:gd name="connsiteY4" fmla="*/ 0 h 433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788" h="433918" extrusionOk="0">
                <a:moveTo>
                  <a:pt x="0" y="0"/>
                </a:moveTo>
                <a:cubicBezTo>
                  <a:pt x="465084" y="89324"/>
                  <a:pt x="723819" y="-24903"/>
                  <a:pt x="1227788" y="0"/>
                </a:cubicBezTo>
                <a:cubicBezTo>
                  <a:pt x="1196208" y="91546"/>
                  <a:pt x="1257849" y="275185"/>
                  <a:pt x="1227788" y="433918"/>
                </a:cubicBezTo>
                <a:cubicBezTo>
                  <a:pt x="985840" y="447263"/>
                  <a:pt x="473025" y="523614"/>
                  <a:pt x="0" y="433918"/>
                </a:cubicBezTo>
                <a:cubicBezTo>
                  <a:pt x="12122" y="241433"/>
                  <a:pt x="24917" y="71908"/>
                  <a:pt x="0" y="0"/>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形用户界面, 文本, 应用程序, 电子邮件&#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4443" y="530569"/>
            <a:ext cx="10863114" cy="4992556"/>
          </a:xfrm>
          <a:prstGeom prst="rect">
            <a:avLst/>
          </a:prstGeom>
          <a:ln>
            <a:solidFill>
              <a:schemeClr val="tx1">
                <a:lumMod val="50000"/>
                <a:lumOff val="50000"/>
              </a:schemeClr>
            </a:solidFill>
          </a:ln>
        </p:spPr>
      </p:pic>
      <p:sp>
        <p:nvSpPr>
          <p:cNvPr id="6" name="矩形 5"/>
          <p:cNvSpPr/>
          <p:nvPr/>
        </p:nvSpPr>
        <p:spPr>
          <a:xfrm>
            <a:off x="10366624" y="3429000"/>
            <a:ext cx="1058237" cy="323636"/>
          </a:xfrm>
          <a:custGeom>
            <a:avLst/>
            <a:gdLst>
              <a:gd name="connsiteX0" fmla="*/ 0 w 1058237"/>
              <a:gd name="connsiteY0" fmla="*/ 0 h 323636"/>
              <a:gd name="connsiteX1" fmla="*/ 1058237 w 1058237"/>
              <a:gd name="connsiteY1" fmla="*/ 0 h 323636"/>
              <a:gd name="connsiteX2" fmla="*/ 1058237 w 1058237"/>
              <a:gd name="connsiteY2" fmla="*/ 323636 h 323636"/>
              <a:gd name="connsiteX3" fmla="*/ 0 w 1058237"/>
              <a:gd name="connsiteY3" fmla="*/ 323636 h 323636"/>
              <a:gd name="connsiteX4" fmla="*/ 0 w 1058237"/>
              <a:gd name="connsiteY4" fmla="*/ 0 h 32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237" h="323636" extrusionOk="0">
                <a:moveTo>
                  <a:pt x="0" y="0"/>
                </a:moveTo>
                <a:cubicBezTo>
                  <a:pt x="223222" y="12414"/>
                  <a:pt x="803388" y="79254"/>
                  <a:pt x="1058237" y="0"/>
                </a:cubicBezTo>
                <a:cubicBezTo>
                  <a:pt x="1082650" y="69910"/>
                  <a:pt x="1083690" y="261272"/>
                  <a:pt x="1058237" y="323636"/>
                </a:cubicBezTo>
                <a:cubicBezTo>
                  <a:pt x="850905" y="411871"/>
                  <a:pt x="276467" y="248212"/>
                  <a:pt x="0" y="323636"/>
                </a:cubicBezTo>
                <a:cubicBezTo>
                  <a:pt x="-21842" y="276506"/>
                  <a:pt x="19545" y="117654"/>
                  <a:pt x="0" y="0"/>
                </a:cubicBez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9023033" y="4065905"/>
            <a:ext cx="2050415" cy="668020"/>
          </a:xfrm>
          <a:prstGeom prst="rect">
            <a:avLst/>
          </a:prstGeom>
        </p:spPr>
        <p:txBody>
          <a:bodyPr wrap="square">
            <a:spAutoFit/>
          </a:bodyPr>
          <a:lstStyle/>
          <a:p>
            <a:pPr marL="0" marR="0" lvl="0" indent="0" algn="l" defTabSz="914400" rtl="0" fontAlgn="auto">
              <a:lnSpc>
                <a:spcPts val="1500"/>
              </a:lnSpc>
              <a:spcBef>
                <a:spcPts val="0"/>
              </a:spcBef>
              <a:spcAft>
                <a:spcPts val="0"/>
              </a:spcAft>
              <a:buClrTx/>
              <a:buSzTx/>
              <a:buFontTx/>
              <a:buNone/>
              <a:defRPr/>
            </a:pPr>
            <a:r>
              <a:rPr kumimoji="0" lang="zh-CN" altLang="en-US" sz="900" i="0" u="none" strike="noStrike" kern="0" cap="none" spc="0" normalizeH="0" baseline="0" noProof="0" dirty="0">
                <a:ln w="0">
                  <a:noFill/>
                </a:ln>
                <a:solidFill>
                  <a:schemeClr val="bg1"/>
                </a:solidFill>
                <a:effectLst/>
                <a:uLnTx/>
                <a:uFillTx/>
                <a:cs typeface="+mn-ea"/>
                <a:sym typeface="+mn-lt"/>
              </a:rPr>
              <a:t>单击此处添加文本，本模块所有图形线条及相应素材均可自由编辑，建议您选择微软雅黑等系统自带字体</a:t>
            </a:r>
            <a:endParaRPr kumimoji="0" lang="zh-CN" altLang="en-US" sz="900" i="0" u="none" strike="noStrike" kern="0" cap="none" spc="0" normalizeH="0" baseline="0" noProof="0" dirty="0">
              <a:ln w="0">
                <a:noFill/>
              </a:ln>
              <a:solidFill>
                <a:schemeClr val="bg1"/>
              </a:solidFill>
              <a:effectLst/>
              <a:uLnTx/>
              <a:uFillTx/>
              <a:cs typeface="+mn-ea"/>
              <a:sym typeface="+mn-lt"/>
            </a:endParaRPr>
          </a:p>
        </p:txBody>
      </p:sp>
      <p:sp>
        <p:nvSpPr>
          <p:cNvPr id="6" name="矩形 5"/>
          <p:cNvSpPr/>
          <p:nvPr/>
        </p:nvSpPr>
        <p:spPr>
          <a:xfrm>
            <a:off x="9023033" y="3825875"/>
            <a:ext cx="1586865" cy="2755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0" cap="none" spc="0" normalizeH="0" baseline="0" noProof="0" dirty="0">
                <a:ln w="0">
                  <a:noFill/>
                </a:ln>
                <a:solidFill>
                  <a:schemeClr val="bg1"/>
                </a:solidFill>
                <a:effectLst/>
                <a:uLnTx/>
                <a:uFillTx/>
                <a:cs typeface="+mn-ea"/>
                <a:sym typeface="+mn-lt"/>
              </a:rPr>
              <a:t>请输入关键字</a:t>
            </a:r>
            <a:endParaRPr kumimoji="0" lang="zh-CN" altLang="en-US" sz="1200" i="0" u="none" strike="noStrike" kern="0" cap="none" spc="0" normalizeH="0" baseline="0" noProof="0" dirty="0">
              <a:ln w="0">
                <a:noFill/>
              </a:ln>
              <a:solidFill>
                <a:schemeClr val="bg1"/>
              </a:solidFill>
              <a:effectLst/>
              <a:uLnTx/>
              <a:uFillTx/>
              <a:cs typeface="+mn-ea"/>
              <a:sym typeface="+mn-lt"/>
            </a:endParaRPr>
          </a:p>
        </p:txBody>
      </p:sp>
      <p:pic>
        <p:nvPicPr>
          <p:cNvPr id="3" name="图片 2" descr="微信图片_20220826141431"/>
          <p:cNvPicPr>
            <a:picLocks noChangeAspect="1"/>
          </p:cNvPicPr>
          <p:nvPr/>
        </p:nvPicPr>
        <p:blipFill>
          <a:blip r:embed="rId1"/>
          <a:stretch>
            <a:fillRect/>
          </a:stretch>
        </p:blipFill>
        <p:spPr>
          <a:xfrm>
            <a:off x="952500" y="1027430"/>
            <a:ext cx="10287000" cy="4173220"/>
          </a:xfrm>
          <a:prstGeom prst="rect">
            <a:avLst/>
          </a:prstGeom>
        </p:spPr>
      </p:pic>
      <p:grpSp>
        <p:nvGrpSpPr>
          <p:cNvPr id="4" name="组合 3"/>
          <p:cNvGrpSpPr/>
          <p:nvPr/>
        </p:nvGrpSpPr>
        <p:grpSpPr>
          <a:xfrm rot="10800000" flipH="1">
            <a:off x="275809" y="327218"/>
            <a:ext cx="355381" cy="88900"/>
            <a:chOff x="4381719" y="-1168400"/>
            <a:chExt cx="355381" cy="88900"/>
          </a:xfrm>
        </p:grpSpPr>
        <p:cxnSp>
          <p:nvCxnSpPr>
            <p:cNvPr id="5" name="直接连接符 4"/>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8" name="文本框 7"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264535"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rPr>
              <a:t>UpTodate</a:t>
            </a:r>
            <a:endParaRPr kumimoji="0" lang="zh-CN" altLang="en-US" sz="2400" b="0" i="0" u="none" strike="noStrike" kern="1200" cap="none" spc="0" normalizeH="0" baseline="0" noProof="0">
              <a:ln>
                <a:noFill/>
              </a:ln>
              <a:solidFill>
                <a:schemeClr val="tx1">
                  <a:lumMod val="75000"/>
                  <a:lumOff val="25000"/>
                </a:schemeClr>
              </a:solidFill>
              <a:effectLst/>
              <a:uLnTx/>
              <a:uFillTx/>
              <a:latin typeface="+mn-lt"/>
              <a:ea typeface="+mn-ea"/>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85537" y="1249958"/>
            <a:ext cx="11020926" cy="4876225"/>
          </a:xfrm>
          <a:prstGeom prst="rect">
            <a:avLst/>
          </a:prstGeom>
          <a:ln>
            <a:solidFill>
              <a:schemeClr val="accent1"/>
            </a:solidFill>
          </a:ln>
        </p:spPr>
      </p:pic>
      <p:grpSp>
        <p:nvGrpSpPr>
          <p:cNvPr id="14" name="组合 13"/>
          <p:cNvGrpSpPr/>
          <p:nvPr/>
        </p:nvGrpSpPr>
        <p:grpSpPr>
          <a:xfrm>
            <a:off x="3589686" y="3994484"/>
            <a:ext cx="5762475" cy="1234764"/>
            <a:chOff x="3589686" y="3994484"/>
            <a:chExt cx="5762475" cy="1234764"/>
          </a:xfrm>
        </p:grpSpPr>
        <p:sp>
          <p:nvSpPr>
            <p:cNvPr id="4" name="箭头: 上 3"/>
            <p:cNvSpPr/>
            <p:nvPr/>
          </p:nvSpPr>
          <p:spPr>
            <a:xfrm>
              <a:off x="5229726" y="3994484"/>
              <a:ext cx="513348" cy="673769"/>
            </a:xfrm>
            <a:prstGeom prst="upArrow">
              <a:avLst/>
            </a:prstGeom>
            <a:solidFill>
              <a:srgbClr val="EF3B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文本框 9"/>
            <p:cNvSpPr txBox="1"/>
            <p:nvPr/>
          </p:nvSpPr>
          <p:spPr>
            <a:xfrm>
              <a:off x="3589686" y="4829138"/>
              <a:ext cx="5762475" cy="400110"/>
            </a:xfrm>
            <a:prstGeom prst="rect">
              <a:avLst/>
            </a:prstGeom>
          </p:spPr>
          <p:txBody>
            <a:bodyPr vert="horz" wrap="none" lIns="45720" tIns="45720" rIns="45720" bIns="45720" rtlCol="0">
              <a:spAutoFit/>
            </a:bodyPr>
            <a:lstStyle/>
            <a:p>
              <a:pPr marL="27305" marR="0" lvl="0" indent="0" algn="l" defTabSz="914400" rtl="0" eaLnBrk="1" fontAlgn="auto" latinLnBrk="0" hangingPunct="1">
                <a:lnSpc>
                  <a:spcPct val="100000"/>
                </a:lnSpc>
                <a:spcBef>
                  <a:spcPts val="480"/>
                </a:spcBef>
                <a:spcAft>
                  <a:spcPts val="0"/>
                </a:spcAft>
                <a:buClr>
                  <a:srgbClr val="4472C4"/>
                </a:buClr>
                <a:buSzTx/>
                <a:buFontTx/>
                <a:buNone/>
                <a:defRPr/>
              </a:pPr>
              <a:r>
                <a:rPr kumimoji="0" lang="zh-CN" altLang="en-US" sz="2000" b="0" i="0" u="none" strike="noStrike" kern="1200" cap="none" spc="0" normalizeH="0" baseline="0" noProof="0" dirty="0">
                  <a:ln>
                    <a:noFill/>
                  </a:ln>
                  <a:solidFill>
                    <a:srgbClr val="44546A">
                      <a:lumMod val="65000"/>
                      <a:lumOff val="35000"/>
                    </a:srgbClr>
                  </a:solidFill>
                  <a:effectLst/>
                  <a:uLnTx/>
                  <a:uFillTx/>
                  <a:latin typeface="微软雅黑" panose="020B0503020204020204" charset="-122"/>
                  <a:ea typeface="微软雅黑" panose="020B0503020204020204" charset="-122"/>
                  <a:cs typeface="+mn-cs"/>
                </a:rPr>
                <a:t>可以在检索框中输入疾病名或药物名检索具体专论</a:t>
              </a:r>
              <a:endParaRPr kumimoji="0" lang="zh-CN" altLang="en-US" sz="2000" b="0" i="0" u="none" strike="noStrike" kern="1200" cap="none" spc="0" normalizeH="0" baseline="0" noProof="0" dirty="0">
                <a:ln>
                  <a:noFill/>
                </a:ln>
                <a:solidFill>
                  <a:srgbClr val="44546A">
                    <a:lumMod val="65000"/>
                    <a:lumOff val="35000"/>
                  </a:srgbClr>
                </a:solidFill>
                <a:effectLst/>
                <a:uLnTx/>
                <a:uFillTx/>
                <a:latin typeface="微软雅黑" panose="020B0503020204020204" charset="-122"/>
                <a:ea typeface="微软雅黑" panose="020B0503020204020204" charset="-122"/>
                <a:cs typeface="+mn-cs"/>
              </a:endParaRPr>
            </a:p>
          </p:txBody>
        </p:sp>
      </p:grpSp>
      <p:sp>
        <p:nvSpPr>
          <p:cNvPr id="9" name="矩形 8"/>
          <p:cNvSpPr/>
          <p:nvPr/>
        </p:nvSpPr>
        <p:spPr>
          <a:xfrm>
            <a:off x="2149475" y="5871210"/>
            <a:ext cx="882015" cy="25463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48120" y="854743"/>
            <a:ext cx="11495759" cy="5148513"/>
          </a:xfrm>
          <a:prstGeom prst="rect">
            <a:avLst/>
          </a:prstGeom>
          <a:ln>
            <a:solidFill>
              <a:schemeClr val="accent1"/>
            </a:solidFill>
          </a:ln>
        </p:spPr>
      </p:pic>
      <p:sp>
        <p:nvSpPr>
          <p:cNvPr id="3" name="椭圆 2"/>
          <p:cNvSpPr/>
          <p:nvPr/>
        </p:nvSpPr>
        <p:spPr>
          <a:xfrm>
            <a:off x="2582545" y="726440"/>
            <a:ext cx="3112135" cy="66929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9" name="组合 8"/>
          <p:cNvGrpSpPr/>
          <p:nvPr/>
        </p:nvGrpSpPr>
        <p:grpSpPr>
          <a:xfrm>
            <a:off x="2887579" y="1975212"/>
            <a:ext cx="5835245" cy="398780"/>
            <a:chOff x="2887579" y="1975212"/>
            <a:chExt cx="5835245" cy="398780"/>
          </a:xfrm>
        </p:grpSpPr>
        <p:sp>
          <p:nvSpPr>
            <p:cNvPr id="7" name="箭头: 左 6"/>
            <p:cNvSpPr/>
            <p:nvPr/>
          </p:nvSpPr>
          <p:spPr>
            <a:xfrm>
              <a:off x="2887579" y="1975212"/>
              <a:ext cx="593558" cy="385011"/>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文本框 7"/>
            <p:cNvSpPr txBox="1"/>
            <p:nvPr/>
          </p:nvSpPr>
          <p:spPr>
            <a:xfrm>
              <a:off x="3524079" y="1975212"/>
              <a:ext cx="5198745" cy="398780"/>
            </a:xfrm>
            <a:prstGeom prst="rect">
              <a:avLst/>
            </a:prstGeom>
          </p:spPr>
          <p:txBody>
            <a:bodyPr vert="horz" wrap="none" lIns="45720" tIns="45720" rIns="45720" bIns="45720" rtlCol="0">
              <a:spAutoFit/>
            </a:bodyPr>
            <a:lstStyle/>
            <a:p>
              <a:pPr marL="27305" marR="0" lvl="0" indent="0" algn="l" defTabSz="914400" rtl="0" eaLnBrk="1" fontAlgn="auto" latinLnBrk="0" hangingPunct="1">
                <a:lnSpc>
                  <a:spcPct val="100000"/>
                </a:lnSpc>
                <a:spcBef>
                  <a:spcPts val="480"/>
                </a:spcBef>
                <a:spcAft>
                  <a:spcPts val="0"/>
                </a:spcAft>
                <a:buClr>
                  <a:srgbClr val="4472C4"/>
                </a:buClr>
                <a:buSzTx/>
                <a:buFontTx/>
                <a:buNone/>
                <a:defRPr/>
              </a:pPr>
              <a:r>
                <a:rPr kumimoji="0" lang="zh-CN" altLang="en-US" sz="2000" b="0" i="0" u="none" strike="noStrike" kern="1200" cap="none" spc="0" normalizeH="0" baseline="0" noProof="0" dirty="0">
                  <a:ln>
                    <a:noFill/>
                  </a:ln>
                  <a:solidFill>
                    <a:srgbClr val="44546A">
                      <a:lumMod val="65000"/>
                      <a:lumOff val="35000"/>
                    </a:srgbClr>
                  </a:solidFill>
                  <a:effectLst/>
                  <a:uLnTx/>
                  <a:uFillTx/>
                  <a:latin typeface="微软雅黑" panose="020B0503020204020204" charset="-122"/>
                  <a:ea typeface="微软雅黑" panose="020B0503020204020204" charset="-122"/>
                  <a:cs typeface="+mn-cs"/>
                </a:rPr>
                <a:t>检索结果重排序，帮助用户快速找到目标专题</a:t>
              </a:r>
              <a:endParaRPr kumimoji="0" lang="zh-CN" altLang="en-US" sz="2000" b="0" i="0" u="none" strike="noStrike" kern="1200" cap="none" spc="0" normalizeH="0" baseline="0" noProof="0" dirty="0">
                <a:ln>
                  <a:noFill/>
                </a:ln>
                <a:solidFill>
                  <a:srgbClr val="44546A">
                    <a:lumMod val="65000"/>
                    <a:lumOff val="35000"/>
                  </a:srgbClr>
                </a:solidFill>
                <a:effectLst/>
                <a:uLnTx/>
                <a:uFillTx/>
                <a:latin typeface="微软雅黑" panose="020B0503020204020204" charset="-122"/>
                <a:ea typeface="微软雅黑" panose="020B0503020204020204" charset="-122"/>
                <a:cs typeface="+mn-cs"/>
              </a:endParaRP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19100" y="763252"/>
            <a:ext cx="11598442" cy="5195135"/>
          </a:xfrm>
          <a:prstGeom prst="rect">
            <a:avLst/>
          </a:prstGeom>
          <a:ln>
            <a:solidFill>
              <a:schemeClr val="accent1"/>
            </a:solidFill>
          </a:ln>
        </p:spPr>
      </p:pic>
      <p:sp>
        <p:nvSpPr>
          <p:cNvPr id="3" name="对话气泡: 圆角矩形 2"/>
          <p:cNvSpPr/>
          <p:nvPr/>
        </p:nvSpPr>
        <p:spPr>
          <a:xfrm>
            <a:off x="7379335" y="2005330"/>
            <a:ext cx="3785870" cy="3844925"/>
          </a:xfrm>
          <a:prstGeom prst="wedgeRoundRectCallout">
            <a:avLst>
              <a:gd name="adj1" fmla="val -36935"/>
              <a:gd name="adj2" fmla="val -69764"/>
              <a:gd name="adj3" fmla="val 16667"/>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0800000" flipH="1">
            <a:off x="275809" y="327218"/>
            <a:ext cx="355381" cy="88900"/>
            <a:chOff x="4381719" y="-1168400"/>
            <a:chExt cx="355381" cy="88900"/>
          </a:xfrm>
        </p:grpSpPr>
        <p:cxnSp>
          <p:nvCxnSpPr>
            <p:cNvPr id="32" name="直接连接符 31"/>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153"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4265858"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lvl="0" defTabSz="457200">
              <a:defRPr/>
            </a:pPr>
            <a:r>
              <a:rPr lang="zh-CN" altLang="en-US" sz="2400" b="0" dirty="0" smtClean="0">
                <a:solidFill>
                  <a:schemeClr val="tx1">
                    <a:lumMod val="75000"/>
                    <a:lumOff val="25000"/>
                  </a:schemeClr>
                </a:solidFill>
                <a:cs typeface="+mn-ea"/>
                <a:sym typeface="+mn-lt"/>
              </a:rPr>
              <a:t>中国中医科学院图书馆</a:t>
            </a:r>
            <a:r>
              <a:rPr lang="en-US" altLang="zh-CN" sz="2400" b="0" dirty="0" smtClean="0">
                <a:solidFill>
                  <a:schemeClr val="tx1">
                    <a:lumMod val="75000"/>
                    <a:lumOff val="25000"/>
                  </a:schemeClr>
                </a:solidFill>
                <a:cs typeface="+mn-ea"/>
                <a:sym typeface="+mn-lt"/>
              </a:rPr>
              <a:t>-</a:t>
            </a:r>
            <a:r>
              <a:rPr lang="zh-CN" altLang="en-US" sz="2400" b="0" dirty="0" smtClean="0">
                <a:solidFill>
                  <a:schemeClr val="tx1">
                    <a:lumMod val="75000"/>
                    <a:lumOff val="25000"/>
                  </a:schemeClr>
                </a:solidFill>
                <a:cs typeface="+mn-ea"/>
                <a:sym typeface="+mn-lt"/>
              </a:rPr>
              <a:t>官网</a:t>
            </a:r>
            <a:endParaRPr lang="zh-CN" altLang="zh-CN" sz="2400" b="0" dirty="0">
              <a:solidFill>
                <a:schemeClr val="tx1">
                  <a:lumMod val="75000"/>
                  <a:lumOff val="25000"/>
                </a:schemeClr>
              </a:solidFill>
              <a:cs typeface="+mn-ea"/>
              <a:sym typeface="+mn-lt"/>
            </a:endParaRPr>
          </a:p>
        </p:txBody>
      </p:sp>
      <p:grpSp>
        <p:nvGrpSpPr>
          <p:cNvPr id="6" name="Group 3"/>
          <p:cNvGrpSpPr/>
          <p:nvPr/>
        </p:nvGrpSpPr>
        <p:grpSpPr bwMode="auto">
          <a:xfrm>
            <a:off x="792395" y="1400537"/>
            <a:ext cx="4462511" cy="4071258"/>
            <a:chOff x="0" y="0"/>
            <a:chExt cx="4280668" cy="3409678"/>
          </a:xfrm>
        </p:grpSpPr>
        <p:sp>
          <p:nvSpPr>
            <p:cNvPr id="12" name="椭圆 2"/>
            <p:cNvSpPr/>
            <p:nvPr/>
          </p:nvSpPr>
          <p:spPr bwMode="auto">
            <a:xfrm rot="1748642">
              <a:off x="0" y="0"/>
              <a:ext cx="2211234" cy="2230539"/>
            </a:xfrm>
            <a:custGeom>
              <a:avLst/>
              <a:gdLst>
                <a:gd name="T0" fmla="*/ 2997604 w 2997604"/>
                <a:gd name="T1" fmla="*/ 1790780 h 3024336"/>
                <a:gd name="T2" fmla="*/ 1512168 w 2997604"/>
                <a:gd name="T3" fmla="*/ 3024336 h 3024336"/>
                <a:gd name="T4" fmla="*/ 0 w 2997604"/>
                <a:gd name="T5" fmla="*/ 1512168 h 3024336"/>
                <a:gd name="T6" fmla="*/ 1512168 w 2997604"/>
                <a:gd name="T7" fmla="*/ 0 h 3024336"/>
                <a:gd name="T8" fmla="*/ 1764196 w 2997604"/>
                <a:gd name="T9" fmla="*/ 22675 h 3024336"/>
              </a:gdLst>
              <a:ahLst/>
              <a:cxnLst>
                <a:cxn ang="0">
                  <a:pos x="T0" y="T1"/>
                </a:cxn>
                <a:cxn ang="0">
                  <a:pos x="T2" y="T3"/>
                </a:cxn>
                <a:cxn ang="0">
                  <a:pos x="T4" y="T5"/>
                </a:cxn>
                <a:cxn ang="0">
                  <a:pos x="T6" y="T7"/>
                </a:cxn>
                <a:cxn ang="0">
                  <a:pos x="T8" y="T9"/>
                </a:cxn>
              </a:cxnLst>
              <a:rect l="0" t="0" r="r" b="b"/>
              <a:pathLst>
                <a:path w="2997604" h="3024336">
                  <a:moveTo>
                    <a:pt x="2997604" y="1790780"/>
                  </a:moveTo>
                  <a:cubicBezTo>
                    <a:pt x="2867846" y="2492941"/>
                    <a:pt x="2252064" y="3024336"/>
                    <a:pt x="1512168" y="3024336"/>
                  </a:cubicBezTo>
                  <a:cubicBezTo>
                    <a:pt x="677021" y="3024336"/>
                    <a:pt x="0" y="2347315"/>
                    <a:pt x="0" y="1512168"/>
                  </a:cubicBezTo>
                  <a:cubicBezTo>
                    <a:pt x="0" y="677021"/>
                    <a:pt x="677021" y="0"/>
                    <a:pt x="1512168" y="0"/>
                  </a:cubicBezTo>
                  <a:cubicBezTo>
                    <a:pt x="1598138" y="0"/>
                    <a:pt x="1682432" y="7174"/>
                    <a:pt x="1764196" y="22675"/>
                  </a:cubicBezTo>
                </a:path>
              </a:pathLst>
            </a:custGeom>
            <a:noFill/>
            <a:ln w="25400" cap="flat" cmpd="sng">
              <a:solidFill>
                <a:srgbClr val="2261BB">
                  <a:alpha val="26000"/>
                </a:srgbClr>
              </a:solidFill>
              <a:prstDash val="dash"/>
              <a:round/>
              <a:tailEnd type="triangle" w="lg" len="lg"/>
            </a:ln>
            <a:extLst>
              <a:ext uri="{909E8E84-426E-40DD-AFC4-6F175D3DCCD1}">
                <a14:hiddenFill xmlns:a14="http://schemas.microsoft.com/office/drawing/2010/main">
                  <a:solidFill>
                    <a:srgbClr val="FFFFFF"/>
                  </a:solidFill>
                </a14:hiddenFill>
              </a:ext>
            </a:extLst>
          </p:spPr>
          <p:txBody>
            <a:bodyPr lIns="68535" tIns="34267" rIns="68535" bIns="34267" anchor="ctr"/>
            <a:lstStyle/>
            <a:p>
              <a:pPr defTabSz="913765" fontAlgn="auto">
                <a:spcBef>
                  <a:spcPts val="0"/>
                </a:spcBef>
                <a:spcAft>
                  <a:spcPts val="0"/>
                </a:spcAft>
                <a:defRPr/>
              </a:pPr>
              <a:endParaRPr lang="zh-CN" altLang="en-US" kern="0">
                <a:solidFill>
                  <a:sysClr val="windowText" lastClr="000000"/>
                </a:solidFill>
                <a:cs typeface="+mn-ea"/>
                <a:sym typeface="+mn-lt"/>
              </a:endParaRPr>
            </a:p>
          </p:txBody>
        </p:sp>
        <p:sp>
          <p:nvSpPr>
            <p:cNvPr id="13" name="椭圆 4"/>
            <p:cNvSpPr/>
            <p:nvPr/>
          </p:nvSpPr>
          <p:spPr bwMode="auto">
            <a:xfrm rot="1748642">
              <a:off x="2072242" y="1513229"/>
              <a:ext cx="1573837" cy="746788"/>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2261BB">
                  <a:alpha val="26000"/>
                </a:srgbClr>
              </a:solidFill>
              <a:prstDash val="dash"/>
              <a:round/>
            </a:ln>
            <a:extLst>
              <a:ext uri="{909E8E84-426E-40DD-AFC4-6F175D3DCCD1}">
                <a14:hiddenFill xmlns:a14="http://schemas.microsoft.com/office/drawing/2010/main">
                  <a:solidFill>
                    <a:srgbClr val="FFFFFF"/>
                  </a:solidFill>
                </a14:hiddenFill>
              </a:ext>
            </a:extLst>
          </p:spPr>
          <p:txBody>
            <a:bodyPr lIns="68535" tIns="34267" rIns="68535" bIns="34267" anchor="ctr"/>
            <a:lstStyle/>
            <a:p>
              <a:pPr defTabSz="913765" fontAlgn="auto">
                <a:spcBef>
                  <a:spcPts val="0"/>
                </a:spcBef>
                <a:spcAft>
                  <a:spcPts val="0"/>
                </a:spcAft>
                <a:defRPr/>
              </a:pPr>
              <a:endParaRPr lang="zh-CN" altLang="en-US" kern="0">
                <a:solidFill>
                  <a:sysClr val="windowText" lastClr="000000"/>
                </a:solidFill>
                <a:cs typeface="+mn-ea"/>
                <a:sym typeface="+mn-lt"/>
              </a:endParaRPr>
            </a:p>
          </p:txBody>
        </p:sp>
        <p:sp>
          <p:nvSpPr>
            <p:cNvPr id="14" name="椭圆 4"/>
            <p:cNvSpPr/>
            <p:nvPr/>
          </p:nvSpPr>
          <p:spPr bwMode="auto">
            <a:xfrm rot="1748643" flipV="1">
              <a:off x="3158906" y="2877661"/>
              <a:ext cx="1121762" cy="532017"/>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2261BB">
                  <a:alpha val="26000"/>
                </a:srgbClr>
              </a:solidFill>
              <a:prstDash val="dash"/>
              <a:round/>
            </a:ln>
            <a:extLst>
              <a:ext uri="{909E8E84-426E-40DD-AFC4-6F175D3DCCD1}">
                <a14:hiddenFill xmlns:a14="http://schemas.microsoft.com/office/drawing/2010/main">
                  <a:solidFill>
                    <a:srgbClr val="FFFFFF"/>
                  </a:solidFill>
                </a14:hiddenFill>
              </a:ext>
            </a:extLst>
          </p:spPr>
          <p:txBody>
            <a:bodyPr lIns="68535" tIns="34267" rIns="68535" bIns="34267" anchor="ctr"/>
            <a:lstStyle/>
            <a:p>
              <a:pPr defTabSz="913765" fontAlgn="auto">
                <a:spcBef>
                  <a:spcPts val="0"/>
                </a:spcBef>
                <a:spcAft>
                  <a:spcPts val="0"/>
                </a:spcAft>
                <a:defRPr/>
              </a:pPr>
              <a:endParaRPr lang="zh-CN" altLang="en-US" kern="0">
                <a:solidFill>
                  <a:sysClr val="windowText" lastClr="000000"/>
                </a:solidFill>
                <a:cs typeface="+mn-ea"/>
                <a:sym typeface="+mn-lt"/>
              </a:endParaRPr>
            </a:p>
          </p:txBody>
        </p:sp>
      </p:grpSp>
      <p:sp>
        <p:nvSpPr>
          <p:cNvPr id="54" name="KSO_GN4"/>
          <p:cNvSpPr>
            <a:spLocks noChangeArrowheads="1"/>
          </p:cNvSpPr>
          <p:nvPr/>
        </p:nvSpPr>
        <p:spPr bwMode="auto">
          <a:xfrm>
            <a:off x="927305" y="1661039"/>
            <a:ext cx="2167255" cy="2169160"/>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r>
              <a:rPr lang="zh-CN" altLang="en-US" sz="3600" dirty="0" smtClean="0">
                <a:solidFill>
                  <a:schemeClr val="bg1">
                    <a:lumMod val="95000"/>
                  </a:schemeClr>
                </a:solidFill>
                <a:cs typeface="+mn-ea"/>
                <a:sym typeface="+mn-lt"/>
              </a:rPr>
              <a:t>网址</a:t>
            </a:r>
            <a:endParaRPr lang="zh-CN" altLang="en-US" sz="3600" dirty="0">
              <a:solidFill>
                <a:schemeClr val="bg1">
                  <a:lumMod val="95000"/>
                </a:schemeClr>
              </a:solidFill>
              <a:cs typeface="+mn-ea"/>
              <a:sym typeface="+mn-lt"/>
            </a:endParaRPr>
          </a:p>
        </p:txBody>
      </p:sp>
      <p:sp>
        <p:nvSpPr>
          <p:cNvPr id="55" name="KSO_GN3"/>
          <p:cNvSpPr>
            <a:spLocks noChangeArrowheads="1"/>
          </p:cNvSpPr>
          <p:nvPr/>
        </p:nvSpPr>
        <p:spPr bwMode="auto">
          <a:xfrm>
            <a:off x="2796713" y="3253964"/>
            <a:ext cx="1532890" cy="1534160"/>
          </a:xfrm>
          <a:prstGeom prst="ellipse">
            <a:avLst/>
          </a:prstGeom>
          <a:solidFill>
            <a:schemeClr val="accent2"/>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r>
              <a:rPr lang="zh-CN" altLang="en-US" sz="3200" dirty="0" smtClean="0">
                <a:solidFill>
                  <a:schemeClr val="bg1">
                    <a:lumMod val="95000"/>
                  </a:schemeClr>
                </a:solidFill>
                <a:cs typeface="+mn-ea"/>
                <a:sym typeface="+mn-lt"/>
              </a:rPr>
              <a:t>访问</a:t>
            </a:r>
            <a:endParaRPr lang="zh-CN" altLang="en-US" sz="3200" dirty="0">
              <a:solidFill>
                <a:schemeClr val="bg1">
                  <a:lumMod val="95000"/>
                </a:schemeClr>
              </a:solidFill>
              <a:cs typeface="+mn-ea"/>
              <a:sym typeface="+mn-lt"/>
            </a:endParaRPr>
          </a:p>
        </p:txBody>
      </p:sp>
      <p:sp>
        <p:nvSpPr>
          <p:cNvPr id="56" name="KSO_GN2"/>
          <p:cNvSpPr>
            <a:spLocks noChangeArrowheads="1"/>
          </p:cNvSpPr>
          <p:nvPr/>
        </p:nvSpPr>
        <p:spPr bwMode="auto">
          <a:xfrm rot="10800000" flipV="1">
            <a:off x="4287427" y="4313844"/>
            <a:ext cx="1092835" cy="109410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r>
              <a:rPr lang="zh-CN" altLang="en-US" sz="2000" dirty="0" smtClean="0">
                <a:solidFill>
                  <a:schemeClr val="bg1">
                    <a:lumMod val="95000"/>
                  </a:schemeClr>
                </a:solidFill>
                <a:cs typeface="+mn-ea"/>
                <a:sym typeface="+mn-lt"/>
              </a:rPr>
              <a:t>小</a:t>
            </a:r>
            <a:r>
              <a:rPr lang="en-US" altLang="zh-CN" sz="2000" dirty="0" smtClean="0">
                <a:solidFill>
                  <a:schemeClr val="bg1">
                    <a:lumMod val="95000"/>
                  </a:schemeClr>
                </a:solidFill>
                <a:cs typeface="+mn-ea"/>
                <a:sym typeface="+mn-lt"/>
              </a:rPr>
              <a:t>tip</a:t>
            </a:r>
            <a:endParaRPr lang="zh-CN" altLang="en-US" sz="2000" dirty="0">
              <a:solidFill>
                <a:schemeClr val="bg1">
                  <a:lumMod val="95000"/>
                </a:schemeClr>
              </a:solidFill>
              <a:cs typeface="+mn-ea"/>
              <a:sym typeface="+mn-lt"/>
            </a:endParaRPr>
          </a:p>
        </p:txBody>
      </p:sp>
      <p:sp>
        <p:nvSpPr>
          <p:cNvPr id="4" name="矩形 3"/>
          <p:cNvSpPr/>
          <p:nvPr/>
        </p:nvSpPr>
        <p:spPr>
          <a:xfrm>
            <a:off x="3339561" y="1956122"/>
            <a:ext cx="7112378" cy="860425"/>
          </a:xfrm>
          <a:prstGeom prst="rect">
            <a:avLst/>
          </a:prstGeom>
        </p:spPr>
        <p:txBody>
          <a:bodyPr wrap="square">
            <a:spAutoFit/>
          </a:bodyPr>
          <a:lstStyle/>
          <a:p>
            <a:pPr lvl="0">
              <a:defRPr/>
            </a:pPr>
            <a:r>
              <a:rPr lang="en-US" altLang="zh-CN" sz="3200" b="1" u="sng" dirty="0" smtClean="0">
                <a:hlinkClick r:id="rId1"/>
              </a:rPr>
              <a:t>http://library.cintcm.ac.cn</a:t>
            </a:r>
            <a:r>
              <a:rPr lang="en-US" altLang="zh-CN" sz="3200" b="1" u="sng" dirty="0" smtClean="0">
                <a:hlinkClick r:id="rId1"/>
              </a:rPr>
              <a:t>/</a:t>
            </a:r>
            <a:endParaRPr lang="en-US" altLang="zh-CN" sz="3200" b="1" u="sng" dirty="0" smtClean="0"/>
          </a:p>
          <a:p>
            <a:pPr lvl="0">
              <a:defRPr/>
            </a:pPr>
            <a:endParaRPr kumimoji="0" lang="zh-CN" altLang="en-US" i="0" strike="noStrike" kern="0" cap="none" spc="0" normalizeH="0" baseline="0" noProof="0" dirty="0">
              <a:ln w="0">
                <a:noFill/>
              </a:ln>
              <a:solidFill>
                <a:schemeClr val="tx1">
                  <a:lumMod val="50000"/>
                  <a:lumOff val="50000"/>
                </a:schemeClr>
              </a:solidFill>
              <a:effectLst/>
              <a:uLnTx/>
              <a:uFillTx/>
              <a:cs typeface="+mn-ea"/>
              <a:sym typeface="+mn-lt"/>
            </a:endParaRPr>
          </a:p>
        </p:txBody>
      </p:sp>
      <p:sp>
        <p:nvSpPr>
          <p:cNvPr id="9" name="矩形 8"/>
          <p:cNvSpPr/>
          <p:nvPr/>
        </p:nvSpPr>
        <p:spPr>
          <a:xfrm>
            <a:off x="4566605" y="3409348"/>
            <a:ext cx="7257787" cy="460375"/>
          </a:xfrm>
          <a:prstGeom prst="rect">
            <a:avLst/>
          </a:prstGeom>
          <a:noFill/>
        </p:spPr>
        <p:txBody>
          <a:bodyPr wrap="square">
            <a:spAutoFit/>
          </a:bodyPr>
          <a:lstStyle/>
          <a:p>
            <a:pPr>
              <a:defRPr/>
            </a:pPr>
            <a:r>
              <a:rPr lang="zh-CN" altLang="zh-CN" sz="2400" dirty="0" smtClean="0">
                <a:solidFill>
                  <a:schemeClr val="accent1">
                    <a:lumMod val="50000"/>
                  </a:schemeClr>
                </a:solidFill>
              </a:rPr>
              <a:t>支持</a:t>
            </a:r>
            <a:r>
              <a:rPr lang="en-US" altLang="zh-CN" sz="2400" dirty="0" smtClean="0">
                <a:solidFill>
                  <a:schemeClr val="accent1">
                    <a:lumMod val="50000"/>
                  </a:schemeClr>
                </a:solidFill>
              </a:rPr>
              <a:t>PC</a:t>
            </a:r>
            <a:r>
              <a:rPr lang="zh-CN" altLang="zh-CN" sz="2400" dirty="0" smtClean="0">
                <a:solidFill>
                  <a:schemeClr val="accent1">
                    <a:lumMod val="50000"/>
                  </a:schemeClr>
                </a:solidFill>
              </a:rPr>
              <a:t>端和移动端</a:t>
            </a:r>
            <a:r>
              <a:rPr lang="zh-CN" altLang="zh-CN" sz="2400" dirty="0" smtClean="0">
                <a:solidFill>
                  <a:schemeClr val="accent1">
                    <a:lumMod val="50000"/>
                  </a:schemeClr>
                </a:solidFill>
              </a:rPr>
              <a:t>使用</a:t>
            </a:r>
            <a:r>
              <a:rPr lang="zh-CN" altLang="en-US" sz="2400" dirty="0" smtClean="0">
                <a:solidFill>
                  <a:schemeClr val="accent1">
                    <a:lumMod val="50000"/>
                  </a:schemeClr>
                </a:solidFill>
              </a:rPr>
              <a:t>，</a:t>
            </a:r>
            <a:r>
              <a:rPr lang="en-US" altLang="zh-CN" sz="2400" dirty="0" smtClean="0">
                <a:solidFill>
                  <a:schemeClr val="accent1">
                    <a:lumMod val="50000"/>
                  </a:schemeClr>
                </a:solidFill>
              </a:rPr>
              <a:t>IP</a:t>
            </a:r>
            <a:r>
              <a:rPr lang="zh-CN" altLang="zh-CN" sz="2400" dirty="0" smtClean="0">
                <a:solidFill>
                  <a:schemeClr val="accent1">
                    <a:lumMod val="50000"/>
                  </a:schemeClr>
                </a:solidFill>
              </a:rPr>
              <a:t>范围内可免</a:t>
            </a:r>
            <a:r>
              <a:rPr lang="zh-CN" altLang="zh-CN" sz="2400" dirty="0" smtClean="0">
                <a:solidFill>
                  <a:schemeClr val="accent1">
                    <a:lumMod val="50000"/>
                  </a:schemeClr>
                </a:solidFill>
              </a:rPr>
              <a:t>登录下载文献</a:t>
            </a:r>
            <a:endParaRPr lang="en-US" altLang="zh-CN" sz="1400" dirty="0" smtClean="0">
              <a:solidFill>
                <a:schemeClr val="tx1">
                  <a:lumMod val="65000"/>
                  <a:lumOff val="35000"/>
                </a:schemeClr>
              </a:solidFill>
            </a:endParaRPr>
          </a:p>
        </p:txBody>
      </p:sp>
      <p:sp>
        <p:nvSpPr>
          <p:cNvPr id="23" name="矩形 22"/>
          <p:cNvSpPr/>
          <p:nvPr/>
        </p:nvSpPr>
        <p:spPr>
          <a:xfrm>
            <a:off x="5567423" y="4606153"/>
            <a:ext cx="6204030" cy="398780"/>
          </a:xfrm>
          <a:prstGeom prst="rect">
            <a:avLst/>
          </a:prstGeom>
        </p:spPr>
        <p:txBody>
          <a:bodyPr wrap="square">
            <a:spAutoFit/>
          </a:bodyPr>
          <a:lstStyle/>
          <a:p>
            <a:pPr lvl="0">
              <a:defRPr/>
            </a:pPr>
            <a:r>
              <a:rPr lang="zh-CN" altLang="en-US" sz="2000" dirty="0" smtClean="0">
                <a:solidFill>
                  <a:schemeClr val="accent1">
                    <a:lumMod val="50000"/>
                  </a:schemeClr>
                </a:solidFill>
              </a:rPr>
              <a:t>使用</a:t>
            </a:r>
            <a:r>
              <a:rPr lang="zh-CN" altLang="zh-CN" sz="2000" dirty="0" smtClean="0">
                <a:solidFill>
                  <a:schemeClr val="accent1">
                    <a:lumMod val="50000"/>
                  </a:schemeClr>
                </a:solidFill>
              </a:rPr>
              <a:t>读者</a:t>
            </a:r>
            <a:r>
              <a:rPr lang="zh-CN" altLang="zh-CN" sz="2000" dirty="0" smtClean="0">
                <a:solidFill>
                  <a:schemeClr val="accent1">
                    <a:lumMod val="50000"/>
                  </a:schemeClr>
                </a:solidFill>
              </a:rPr>
              <a:t>证号在右上角“登录”</a:t>
            </a:r>
            <a:r>
              <a:rPr lang="zh-CN" altLang="zh-CN" sz="2000" dirty="0" smtClean="0">
                <a:solidFill>
                  <a:schemeClr val="accent1">
                    <a:lumMod val="50000"/>
                  </a:schemeClr>
                </a:solidFill>
              </a:rPr>
              <a:t>后</a:t>
            </a:r>
            <a:r>
              <a:rPr lang="zh-CN" altLang="en-US" sz="2000" dirty="0" smtClean="0">
                <a:solidFill>
                  <a:schemeClr val="accent1">
                    <a:lumMod val="50000"/>
                  </a:schemeClr>
                </a:solidFill>
              </a:rPr>
              <a:t>可</a:t>
            </a:r>
            <a:r>
              <a:rPr lang="zh-CN" altLang="zh-CN" sz="2000" dirty="0" smtClean="0">
                <a:solidFill>
                  <a:schemeClr val="accent1">
                    <a:lumMod val="50000"/>
                  </a:schemeClr>
                </a:solidFill>
              </a:rPr>
              <a:t>解锁更多</a:t>
            </a:r>
            <a:r>
              <a:rPr lang="zh-CN" altLang="zh-CN" sz="2000" dirty="0" smtClean="0">
                <a:solidFill>
                  <a:schemeClr val="accent1">
                    <a:lumMod val="50000"/>
                  </a:schemeClr>
                </a:solidFill>
              </a:rPr>
              <a:t>功能</a:t>
            </a:r>
            <a:endParaRPr kumimoji="0" lang="zh-CN" altLang="en-US" sz="1400" i="0" u="none" strike="noStrike" kern="0" cap="none" spc="0" normalizeH="0" baseline="0" noProof="0" dirty="0">
              <a:ln w="0">
                <a:noFill/>
              </a:ln>
              <a:solidFill>
                <a:schemeClr val="tx1">
                  <a:lumMod val="65000"/>
                  <a:lumOff val="35000"/>
                </a:schemeClr>
              </a:solidFill>
              <a:effectLst/>
              <a:uLnTx/>
              <a:uFillTx/>
              <a:cs typeface="+mn-ea"/>
              <a:sym typeface="+mn-lt"/>
            </a:endParaRPr>
          </a:p>
        </p:txBody>
      </p:sp>
      <p:pic>
        <p:nvPicPr>
          <p:cNvPr id="27649" name="Picture 1"/>
          <p:cNvPicPr>
            <a:picLocks noChangeAspect="1" noChangeArrowheads="1"/>
          </p:cNvPicPr>
          <p:nvPr/>
        </p:nvPicPr>
        <p:blipFill>
          <a:blip r:embed="rId2" cstate="print"/>
          <a:srcRect t="14316" r="10270" b="14316"/>
          <a:stretch>
            <a:fillRect/>
          </a:stretch>
        </p:blipFill>
        <p:spPr bwMode="auto">
          <a:xfrm>
            <a:off x="7775165" y="2480884"/>
            <a:ext cx="471777" cy="269191"/>
          </a:xfrm>
          <a:prstGeom prst="rect">
            <a:avLst/>
          </a:prstGeom>
          <a:noFill/>
          <a:ln w="9525">
            <a:noFill/>
            <a:miter lim="800000"/>
            <a:headEnd/>
            <a:tailEnd/>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59027" y="1524001"/>
            <a:ext cx="11673946" cy="4289094"/>
          </a:xfrm>
          <a:prstGeom prst="rect">
            <a:avLst/>
          </a:prstGeom>
          <a:ln>
            <a:solidFill>
              <a:schemeClr val="accent1"/>
            </a:solidFill>
          </a:ln>
        </p:spPr>
      </p:pic>
      <p:grpSp>
        <p:nvGrpSpPr>
          <p:cNvPr id="7" name="组合 6"/>
          <p:cNvGrpSpPr/>
          <p:nvPr/>
        </p:nvGrpSpPr>
        <p:grpSpPr>
          <a:xfrm>
            <a:off x="6096000" y="2598821"/>
            <a:ext cx="3167139" cy="400110"/>
            <a:chOff x="6096000" y="2598821"/>
            <a:chExt cx="3167139" cy="400110"/>
          </a:xfrm>
        </p:grpSpPr>
        <p:sp>
          <p:nvSpPr>
            <p:cNvPr id="3" name="箭头: 左 2"/>
            <p:cNvSpPr/>
            <p:nvPr/>
          </p:nvSpPr>
          <p:spPr>
            <a:xfrm>
              <a:off x="6096000" y="2598821"/>
              <a:ext cx="497305" cy="368968"/>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 name="文本框 3"/>
            <p:cNvSpPr txBox="1"/>
            <p:nvPr/>
          </p:nvSpPr>
          <p:spPr>
            <a:xfrm>
              <a:off x="6658447" y="2598821"/>
              <a:ext cx="2604692" cy="400110"/>
            </a:xfrm>
            <a:prstGeom prst="rect">
              <a:avLst/>
            </a:prstGeom>
          </p:spPr>
          <p:txBody>
            <a:bodyPr vert="horz" wrap="square" lIns="45720" tIns="45720" rIns="45720" bIns="45720" rtlCol="0">
              <a:spAutoFit/>
            </a:bodyPr>
            <a:lstStyle/>
            <a:p>
              <a:pPr marL="27305" marR="0" lvl="0" indent="0" algn="l" defTabSz="914400" rtl="0" eaLnBrk="1" fontAlgn="auto" latinLnBrk="0" hangingPunct="1">
                <a:lnSpc>
                  <a:spcPct val="100000"/>
                </a:lnSpc>
                <a:spcBef>
                  <a:spcPts val="480"/>
                </a:spcBef>
                <a:spcAft>
                  <a:spcPts val="0"/>
                </a:spcAft>
                <a:buClr>
                  <a:srgbClr val="4472C4"/>
                </a:buClr>
                <a:buSzTx/>
                <a:buFontTx/>
                <a:buNone/>
                <a:defRPr/>
              </a:pPr>
              <a:r>
                <a:rPr kumimoji="0" lang="zh-CN" altLang="en-US" sz="2000" b="0" i="0" u="none" strike="noStrike" kern="1200" cap="none" spc="0" normalizeH="0" baseline="0" noProof="0" dirty="0">
                  <a:ln>
                    <a:noFill/>
                  </a:ln>
                  <a:solidFill>
                    <a:srgbClr val="44546A">
                      <a:lumMod val="65000"/>
                      <a:lumOff val="35000"/>
                    </a:srgbClr>
                  </a:solidFill>
                  <a:effectLst/>
                  <a:uLnTx/>
                  <a:uFillTx/>
                  <a:latin typeface="微软雅黑" panose="020B0503020204020204" charset="-122"/>
                  <a:ea typeface="微软雅黑" panose="020B0503020204020204" charset="-122"/>
                  <a:cs typeface="+mn-cs"/>
                </a:rPr>
                <a:t>作者及翻译专家介绍</a:t>
              </a:r>
              <a:endParaRPr kumimoji="0" lang="zh-CN" altLang="en-US" sz="2000" b="0" i="0" u="none" strike="noStrike" kern="1200" cap="none" spc="0" normalizeH="0" baseline="0" noProof="0" dirty="0">
                <a:ln>
                  <a:noFill/>
                </a:ln>
                <a:solidFill>
                  <a:srgbClr val="44546A">
                    <a:lumMod val="65000"/>
                    <a:lumOff val="35000"/>
                  </a:srgbClr>
                </a:solidFill>
                <a:effectLst/>
                <a:uLnTx/>
                <a:uFillTx/>
                <a:latin typeface="微软雅黑" panose="020B0503020204020204" charset="-122"/>
                <a:ea typeface="微软雅黑" panose="020B0503020204020204" charset="-122"/>
                <a:cs typeface="+mn-cs"/>
              </a:endParaRPr>
            </a:p>
          </p:txBody>
        </p:sp>
      </p:grpSp>
      <p:sp>
        <p:nvSpPr>
          <p:cNvPr id="5" name="矩形 4"/>
          <p:cNvSpPr/>
          <p:nvPr/>
        </p:nvSpPr>
        <p:spPr>
          <a:xfrm>
            <a:off x="8839200" y="5566410"/>
            <a:ext cx="2604770" cy="2463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09550" y="1331344"/>
            <a:ext cx="11772900" cy="4749395"/>
          </a:xfrm>
          <a:prstGeom prst="rect">
            <a:avLst/>
          </a:prstGeom>
          <a:ln>
            <a:solidFill>
              <a:schemeClr val="accent1"/>
            </a:solidFill>
          </a:ln>
        </p:spPr>
      </p:pic>
      <p:sp>
        <p:nvSpPr>
          <p:cNvPr id="3" name="椭圆 2"/>
          <p:cNvSpPr/>
          <p:nvPr/>
        </p:nvSpPr>
        <p:spPr>
          <a:xfrm>
            <a:off x="10090785" y="1892935"/>
            <a:ext cx="529590" cy="3048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3"/>
          <p:cNvPicPr>
            <a:picLocks noChangeAspect="1"/>
          </p:cNvPicPr>
          <p:nvPr/>
        </p:nvPicPr>
        <p:blipFill>
          <a:blip r:embed="rId2"/>
          <a:stretch>
            <a:fillRect/>
          </a:stretch>
        </p:blipFill>
        <p:spPr>
          <a:xfrm>
            <a:off x="209550" y="1684595"/>
            <a:ext cx="11772900" cy="4297902"/>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173739" y="1666375"/>
            <a:ext cx="8346406" cy="4449633"/>
          </a:xfrm>
          <a:prstGeom prst="rect">
            <a:avLst/>
          </a:prstGeom>
          <a:ln>
            <a:noFill/>
          </a:ln>
          <a:effectLst>
            <a:softEdge rad="112500"/>
          </a:effectLst>
        </p:spPr>
      </p:pic>
      <p:sp>
        <p:nvSpPr>
          <p:cNvPr id="49" name="TextBox 7"/>
          <p:cNvSpPr txBox="1"/>
          <p:nvPr/>
        </p:nvSpPr>
        <p:spPr>
          <a:xfrm>
            <a:off x="8316085" y="2898725"/>
            <a:ext cx="1746337" cy="1323439"/>
          </a:xfrm>
          <a:prstGeom prst="rect">
            <a:avLst/>
          </a:prstGeom>
        </p:spPr>
        <p:style>
          <a:lnRef idx="3">
            <a:schemeClr val="lt1"/>
          </a:lnRef>
          <a:fillRef idx="1">
            <a:schemeClr val="accent3"/>
          </a:fillRef>
          <a:effectRef idx="1">
            <a:schemeClr val="accent3"/>
          </a:effectRef>
          <a:fontRef idx="minor">
            <a:schemeClr val="lt1"/>
          </a:fontRef>
        </p:style>
        <p:txBody>
          <a:bodyPr vert="horz" wrap="square" lIns="45720" tIns="45720" rIns="45720" bIns="45720" rtlCol="0">
            <a:spAutoFit/>
          </a:bodyPr>
          <a:lstStyle/>
          <a:p>
            <a:pPr marL="27305" marR="0" lvl="0" indent="0" algn="just" defTabSz="914400" rtl="0" eaLnBrk="1" fontAlgn="auto" latinLnBrk="0" hangingPunct="1">
              <a:lnSpc>
                <a:spcPct val="100000"/>
              </a:lnSpc>
              <a:spcBef>
                <a:spcPts val="480"/>
              </a:spcBef>
              <a:spcAft>
                <a:spcPts val="0"/>
              </a:spcAft>
              <a:buClr>
                <a:srgbClr val="007AC3"/>
              </a:buClr>
              <a:buSzTx/>
              <a:buFontTx/>
              <a:buNone/>
              <a:defRPr/>
            </a:pPr>
            <a:r>
              <a:rPr kumimoji="0" lang="zh-CN" altLang="en-US" sz="2000" b="0" i="0" u="none" strike="noStrike" kern="1200" cap="none" spc="0" normalizeH="0" baseline="0" noProof="0" dirty="0">
                <a:ln>
                  <a:noFill/>
                </a:ln>
                <a:solidFill>
                  <a:prstClr val="white"/>
                </a:solidFill>
                <a:effectLst/>
                <a:uLnTx/>
                <a:uFillTx/>
                <a:latin typeface="Calibri" panose="020F0502020204030204"/>
                <a:ea typeface="微软雅黑" panose="020B0503020204020204" charset="-122"/>
                <a:cs typeface="+mn-cs"/>
              </a:rPr>
              <a:t>通过点击链接可直接进入该图表的专题内上下文</a:t>
            </a:r>
            <a:endParaRPr kumimoji="0" lang="zh-CN" altLang="en-US" sz="2000" b="0" i="0" u="none" strike="noStrike" kern="1200" cap="none" spc="0" normalizeH="0" baseline="0" noProof="0" dirty="0">
              <a:ln>
                <a:noFill/>
              </a:ln>
              <a:solidFill>
                <a:prstClr val="white"/>
              </a:solidFill>
              <a:effectLst/>
              <a:uLnTx/>
              <a:uFillTx/>
              <a:latin typeface="Calibri" panose="020F0502020204030204"/>
              <a:ea typeface="微软雅黑" panose="020B0503020204020204" charset="-122"/>
              <a:cs typeface="+mn-cs"/>
            </a:endParaRPr>
          </a:p>
        </p:txBody>
      </p:sp>
      <p:sp>
        <p:nvSpPr>
          <p:cNvPr id="7" name="Title 4"/>
          <p:cNvSpPr txBox="1"/>
          <p:nvPr/>
        </p:nvSpPr>
        <p:spPr>
          <a:xfrm>
            <a:off x="758739" y="450492"/>
            <a:ext cx="10654328" cy="720795"/>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3810" marR="0" lvl="0" indent="0" algn="l" defTabSz="914400" rtl="0" eaLnBrk="1" fontAlgn="auto" latinLnBrk="0" hangingPunct="1">
              <a:lnSpc>
                <a:spcPct val="90000"/>
              </a:lnSpc>
              <a:spcBef>
                <a:spcPct val="0"/>
              </a:spcBef>
              <a:spcAft>
                <a:spcPts val="225"/>
              </a:spcAft>
              <a:buClrTx/>
              <a:buSzTx/>
              <a:buFontTx/>
              <a:buNone/>
              <a:defRPr/>
            </a:pPr>
            <a:r>
              <a:rPr kumimoji="0" lang="zh-CN" altLang="en-US" sz="4000" b="1" i="0" u="none" strike="noStrike" kern="1200" cap="none" spc="0" normalizeH="0" baseline="0" noProof="0" dirty="0">
                <a:ln>
                  <a:noFill/>
                </a:ln>
                <a:solidFill>
                  <a:srgbClr val="474747"/>
                </a:solidFill>
                <a:effectLst/>
                <a:uLnTx/>
                <a:uFillTx/>
                <a:latin typeface="微软雅黑" panose="020B0503020204020204" charset="-122"/>
                <a:ea typeface="微软雅黑" panose="020B0503020204020204" charset="-122"/>
              </a:rPr>
              <a:t>将</a:t>
            </a:r>
            <a:r>
              <a:rPr kumimoji="0" lang="zh-CN" altLang="en-US" sz="4000" b="1" i="0" u="none" strike="noStrike" kern="1200" cap="none" spc="0" normalizeH="0" baseline="0" noProof="0" dirty="0">
                <a:ln>
                  <a:noFill/>
                </a:ln>
                <a:solidFill>
                  <a:srgbClr val="85BC20"/>
                </a:solidFill>
                <a:effectLst/>
                <a:uLnTx/>
                <a:uFillTx/>
                <a:latin typeface="微软雅黑" panose="020B0503020204020204" charset="-122"/>
                <a:ea typeface="微软雅黑" panose="020B0503020204020204" charset="-122"/>
              </a:rPr>
              <a:t>图片</a:t>
            </a:r>
            <a:r>
              <a:rPr kumimoji="0" lang="zh-CN" altLang="en-US" sz="4000" b="1" i="0" u="none" strike="noStrike" kern="1200" cap="none" spc="0" normalizeH="0" baseline="0" noProof="0" dirty="0">
                <a:ln>
                  <a:noFill/>
                </a:ln>
                <a:solidFill>
                  <a:srgbClr val="474747"/>
                </a:solidFill>
                <a:effectLst/>
                <a:uLnTx/>
                <a:uFillTx/>
                <a:latin typeface="微软雅黑" panose="020B0503020204020204" charset="-122"/>
                <a:ea typeface="微软雅黑" panose="020B0503020204020204" charset="-122"/>
              </a:rPr>
              <a:t>导出，生成</a:t>
            </a:r>
            <a:r>
              <a:rPr kumimoji="0" lang="en-US" altLang="zh-CN" sz="4000" b="1" i="0" u="none" strike="noStrike" kern="1200" cap="none" spc="0" normalizeH="0" baseline="0" noProof="0" dirty="0">
                <a:ln>
                  <a:noFill/>
                </a:ln>
                <a:solidFill>
                  <a:srgbClr val="85BC20"/>
                </a:solidFill>
                <a:effectLst/>
                <a:uLnTx/>
                <a:uFillTx/>
                <a:latin typeface="微软雅黑" panose="020B0503020204020204" charset="-122"/>
                <a:ea typeface="微软雅黑" panose="020B0503020204020204" charset="-122"/>
              </a:rPr>
              <a:t>PPT</a:t>
            </a:r>
            <a:endParaRPr kumimoji="0" lang="en-US" altLang="zh-CN" sz="4000" b="1" i="0" u="none" strike="noStrike" kern="1200" cap="none" spc="0" normalizeH="0" baseline="0" noProof="0" dirty="0">
              <a:ln>
                <a:noFill/>
              </a:ln>
              <a:solidFill>
                <a:srgbClr val="85BC20"/>
              </a:solidFill>
              <a:effectLst/>
              <a:uLnTx/>
              <a:uFillTx/>
              <a:latin typeface="微软雅黑" panose="020B0503020204020204" charset="-122"/>
              <a:ea typeface="微软雅黑" panose="020B0503020204020204" charset="-122"/>
            </a:endParaRPr>
          </a:p>
          <a:p>
            <a:pPr marL="3810" marR="0" lvl="0" indent="0" algn="l" defTabSz="914400" rtl="0" eaLnBrk="1" fontAlgn="auto" latinLnBrk="0" hangingPunct="1">
              <a:lnSpc>
                <a:spcPct val="90000"/>
              </a:lnSpc>
              <a:spcBef>
                <a:spcPct val="0"/>
              </a:spcBef>
              <a:spcAft>
                <a:spcPts val="225"/>
              </a:spcAft>
              <a:buClrTx/>
              <a:buSzTx/>
              <a:buFontTx/>
              <a:buNone/>
              <a:defRPr/>
            </a:pPr>
            <a:endParaRPr kumimoji="0" lang="en-US" altLang="zh-CN" sz="4000" b="1"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endParaRPr>
          </a:p>
        </p:txBody>
      </p:sp>
      <p:sp>
        <p:nvSpPr>
          <p:cNvPr id="4" name="矩形 3"/>
          <p:cNvSpPr/>
          <p:nvPr/>
        </p:nvSpPr>
        <p:spPr>
          <a:xfrm>
            <a:off x="3689684" y="1666375"/>
            <a:ext cx="994611" cy="299931"/>
          </a:xfrm>
          <a:prstGeom prst="rect">
            <a:avLst/>
          </a:prstGeom>
          <a:noFill/>
          <a:ln w="38100">
            <a:solidFill>
              <a:srgbClr val="EF3B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txBox="1"/>
          <p:nvPr/>
        </p:nvSpPr>
        <p:spPr>
          <a:xfrm>
            <a:off x="758739" y="450492"/>
            <a:ext cx="10654328" cy="720795"/>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3810" marR="0" lvl="0" indent="0" algn="l" defTabSz="914400" rtl="0" eaLnBrk="1" fontAlgn="auto" latinLnBrk="0" hangingPunct="1">
              <a:lnSpc>
                <a:spcPct val="90000"/>
              </a:lnSpc>
              <a:spcBef>
                <a:spcPct val="0"/>
              </a:spcBef>
              <a:spcAft>
                <a:spcPts val="225"/>
              </a:spcAft>
              <a:buClrTx/>
              <a:buSzTx/>
              <a:buFontTx/>
              <a:buNone/>
              <a:defRPr/>
            </a:pPr>
            <a:r>
              <a:rPr kumimoji="0" lang="zh-CN" altLang="en-US" sz="4000" b="1" i="0" u="none" strike="noStrike" kern="1200" cap="none" spc="0" normalizeH="0" baseline="0" noProof="0" dirty="0">
                <a:ln>
                  <a:noFill/>
                </a:ln>
                <a:solidFill>
                  <a:srgbClr val="85BC20"/>
                </a:solidFill>
                <a:effectLst/>
                <a:uLnTx/>
                <a:uFillTx/>
                <a:latin typeface="微软雅黑" panose="020B0503020204020204" charset="-122"/>
                <a:ea typeface="微软雅黑" panose="020B0503020204020204" charset="-122"/>
              </a:rPr>
              <a:t>视频</a:t>
            </a:r>
            <a:r>
              <a:rPr kumimoji="0" lang="zh-CN" altLang="en-US" sz="4000" b="1" i="0" u="none" strike="noStrike" kern="1200" cap="none" spc="0" normalizeH="0" baseline="0" noProof="0" dirty="0">
                <a:ln>
                  <a:noFill/>
                </a:ln>
                <a:solidFill>
                  <a:srgbClr val="474747"/>
                </a:solidFill>
                <a:effectLst/>
                <a:uLnTx/>
                <a:uFillTx/>
                <a:latin typeface="微软雅黑" panose="020B0503020204020204" charset="-122"/>
                <a:ea typeface="微软雅黑" panose="020B0503020204020204" charset="-122"/>
              </a:rPr>
              <a:t>下载</a:t>
            </a:r>
            <a:endParaRPr kumimoji="0" lang="en-US" altLang="zh-CN" sz="4000" b="1"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566233" y="1622455"/>
            <a:ext cx="11433261" cy="4625930"/>
          </a:xfrm>
          <a:prstGeom prst="rect">
            <a:avLst/>
          </a:prstGeom>
          <a:ln>
            <a:solidFill>
              <a:schemeClr val="accent1"/>
            </a:solidFill>
          </a:ln>
        </p:spPr>
      </p:pic>
      <p:sp>
        <p:nvSpPr>
          <p:cNvPr id="5" name="矩形 4"/>
          <p:cNvSpPr/>
          <p:nvPr/>
        </p:nvSpPr>
        <p:spPr>
          <a:xfrm>
            <a:off x="9737558" y="2294021"/>
            <a:ext cx="866274" cy="27271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58739" y="1224037"/>
            <a:ext cx="100299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474747"/>
                </a:solidFill>
                <a:effectLst/>
                <a:uLnTx/>
                <a:uFillTx/>
                <a:latin typeface="微软雅黑" panose="020B0503020204020204" charset="-122"/>
                <a:ea typeface="微软雅黑" panose="020B0503020204020204" charset="-122"/>
                <a:cs typeface="+mn-cs"/>
              </a:rPr>
              <a:t>2. </a:t>
            </a:r>
            <a:r>
              <a:rPr kumimoji="0" lang="zh-CN" altLang="en-US" sz="2400" b="0" i="0" u="none" strike="noStrike" kern="1200" cap="none" spc="0" normalizeH="0" baseline="0" noProof="0" dirty="0">
                <a:ln>
                  <a:noFill/>
                </a:ln>
                <a:solidFill>
                  <a:srgbClr val="474747"/>
                </a:solidFill>
                <a:effectLst/>
                <a:uLnTx/>
                <a:uFillTx/>
                <a:latin typeface="微软雅黑" panose="020B0503020204020204" charset="-122"/>
                <a:ea typeface="微软雅黑" panose="020B0503020204020204" charset="-122"/>
                <a:cs typeface="+mn-cs"/>
              </a:rPr>
              <a:t>鼠标置于视频上，点击右键，选择“</a:t>
            </a:r>
            <a:r>
              <a:rPr kumimoji="0" lang="zh-CN" altLang="en-US" sz="2400" b="0" i="0" u="none" strike="noStrike" kern="1200" cap="none" spc="0" normalizeH="0" baseline="0" noProof="0" dirty="0">
                <a:ln>
                  <a:noFill/>
                </a:ln>
                <a:solidFill>
                  <a:srgbClr val="85BC20"/>
                </a:solidFill>
                <a:effectLst/>
                <a:uLnTx/>
                <a:uFillTx/>
                <a:latin typeface="微软雅黑" panose="020B0503020204020204" charset="-122"/>
                <a:ea typeface="微软雅黑" panose="020B0503020204020204" charset="-122"/>
                <a:cs typeface="+mn-cs"/>
              </a:rPr>
              <a:t>视频另存为</a:t>
            </a:r>
            <a:r>
              <a:rPr kumimoji="0" lang="zh-CN" altLang="en-US" sz="2400" b="0" i="0" u="none" strike="noStrike" kern="1200" cap="none" spc="0" normalizeH="0" baseline="0" noProof="0" dirty="0">
                <a:ln>
                  <a:noFill/>
                </a:ln>
                <a:solidFill>
                  <a:srgbClr val="474747"/>
                </a:solidFill>
                <a:effectLst/>
                <a:uLnTx/>
                <a:uFillTx/>
                <a:latin typeface="微软雅黑" panose="020B0503020204020204" charset="-122"/>
                <a:ea typeface="微软雅黑" panose="020B0503020204020204" charset="-122"/>
                <a:cs typeface="+mn-cs"/>
              </a:rPr>
              <a:t>”</a:t>
            </a:r>
            <a:endParaRPr kumimoji="0" lang="en-US" altLang="zh-CN" sz="2800" b="0" i="0" u="none" strike="noStrike" kern="1200" cap="none" spc="0" normalizeH="0" baseline="0" noProof="0" dirty="0">
              <a:ln>
                <a:noFill/>
              </a:ln>
              <a:solidFill>
                <a:srgbClr val="474747"/>
              </a:solidFill>
              <a:effectLst/>
              <a:uLnTx/>
              <a:uFillTx/>
              <a:latin typeface="微软雅黑" panose="020B0503020204020204" charset="-122"/>
              <a:ea typeface="微软雅黑" panose="020B0503020204020204" charset="-122"/>
              <a:cs typeface="+mn-cs"/>
            </a:endParaRPr>
          </a:p>
        </p:txBody>
      </p:sp>
      <p:sp>
        <p:nvSpPr>
          <p:cNvPr id="7" name="Title 4"/>
          <p:cNvSpPr txBox="1"/>
          <p:nvPr/>
        </p:nvSpPr>
        <p:spPr>
          <a:xfrm>
            <a:off x="758739" y="450492"/>
            <a:ext cx="10654328" cy="720795"/>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3810" marR="0" lvl="0" indent="0" algn="l" defTabSz="914400" rtl="0" eaLnBrk="1" fontAlgn="auto" latinLnBrk="0" hangingPunct="1">
              <a:lnSpc>
                <a:spcPct val="90000"/>
              </a:lnSpc>
              <a:spcBef>
                <a:spcPct val="0"/>
              </a:spcBef>
              <a:spcAft>
                <a:spcPts val="225"/>
              </a:spcAft>
              <a:buClrTx/>
              <a:buSzTx/>
              <a:buFontTx/>
              <a:buNone/>
              <a:defRPr/>
            </a:pPr>
            <a:r>
              <a:rPr kumimoji="0" lang="zh-CN" altLang="en-US" sz="4000" b="1" i="0" u="none" strike="noStrike" kern="1200" cap="none" spc="0" normalizeH="0" baseline="0" noProof="0" dirty="0">
                <a:ln>
                  <a:noFill/>
                </a:ln>
                <a:solidFill>
                  <a:srgbClr val="85BC20"/>
                </a:solidFill>
                <a:effectLst/>
                <a:uLnTx/>
                <a:uFillTx/>
                <a:latin typeface="微软雅黑" panose="020B0503020204020204" charset="-122"/>
                <a:ea typeface="微软雅黑" panose="020B0503020204020204" charset="-122"/>
              </a:rPr>
              <a:t>视频</a:t>
            </a:r>
            <a:r>
              <a:rPr kumimoji="0" lang="zh-CN" altLang="en-US" sz="4000" b="1" i="0" u="none" strike="noStrike" kern="1200" cap="none" spc="0" normalizeH="0" baseline="0" noProof="0" dirty="0">
                <a:ln>
                  <a:noFill/>
                </a:ln>
                <a:solidFill>
                  <a:srgbClr val="474747"/>
                </a:solidFill>
                <a:effectLst/>
                <a:uLnTx/>
                <a:uFillTx/>
                <a:latin typeface="微软雅黑" panose="020B0503020204020204" charset="-122"/>
                <a:ea typeface="微软雅黑" panose="020B0503020204020204" charset="-122"/>
              </a:rPr>
              <a:t>下载</a:t>
            </a:r>
            <a:endParaRPr kumimoji="0" lang="en-US" altLang="zh-CN" sz="4000" b="1" i="0" u="none" strike="noStrike" kern="1200" cap="none" spc="0" normalizeH="0" baseline="0" noProof="0" dirty="0">
              <a:ln>
                <a:noFill/>
              </a:ln>
              <a:solidFill>
                <a:srgbClr val="000000">
                  <a:lumMod val="65000"/>
                  <a:lumOff val="35000"/>
                </a:srgbClr>
              </a:solidFill>
              <a:effectLst/>
              <a:uLnTx/>
              <a:uFillTx/>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1798695" y="1738452"/>
            <a:ext cx="7600000" cy="4752381"/>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4940968" y="5229726"/>
            <a:ext cx="1155032" cy="27271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1"/>
          <a:stretch>
            <a:fillRect/>
          </a:stretch>
        </p:blipFill>
        <p:spPr>
          <a:xfrm>
            <a:off x="718185" y="2373548"/>
            <a:ext cx="5367718" cy="4033960"/>
          </a:xfrm>
          <a:prstGeom prst="rect">
            <a:avLst/>
          </a:prstGeom>
          <a:ln>
            <a:noFill/>
          </a:ln>
          <a:effectLst>
            <a:outerShdw blurRad="190500" algn="tl" rotWithShape="0">
              <a:srgbClr val="000000">
                <a:alpha val="70000"/>
              </a:srgbClr>
            </a:outerShdw>
          </a:effectLst>
        </p:spPr>
      </p:pic>
      <p:pic>
        <p:nvPicPr>
          <p:cNvPr id="13" name="Picture 6"/>
          <p:cNvPicPr>
            <a:picLocks noChangeAspect="1"/>
          </p:cNvPicPr>
          <p:nvPr/>
        </p:nvPicPr>
        <p:blipFill>
          <a:blip r:embed="rId2"/>
          <a:stretch>
            <a:fillRect/>
          </a:stretch>
        </p:blipFill>
        <p:spPr>
          <a:xfrm>
            <a:off x="6325920" y="2360296"/>
            <a:ext cx="5367717" cy="4033959"/>
          </a:xfrm>
          <a:prstGeom prst="rect">
            <a:avLst/>
          </a:prstGeom>
          <a:ln>
            <a:noFill/>
          </a:ln>
          <a:effectLst>
            <a:outerShdw blurRad="190500" algn="tl" rotWithShape="0">
              <a:srgbClr val="000000">
                <a:alpha val="70000"/>
              </a:srgbClr>
            </a:outerShdw>
          </a:effectLst>
        </p:spPr>
      </p:pic>
      <p:sp>
        <p:nvSpPr>
          <p:cNvPr id="6" name="Title 4"/>
          <p:cNvSpPr txBox="1"/>
          <p:nvPr/>
        </p:nvSpPr>
        <p:spPr>
          <a:xfrm>
            <a:off x="758739" y="450492"/>
            <a:ext cx="10654328" cy="720795"/>
          </a:xfrm>
          <a:prstGeom prst="rect">
            <a:avLst/>
          </a:prstGeom>
        </p:spPr>
        <p:txBody>
          <a:bodyPr/>
          <a:lstStyle>
            <a:lvl1pPr algn="ctr" defTabSz="914400" rtl="0" eaLnBrk="1" latinLnBrk="0" hangingPunct="1">
              <a:lnSpc>
                <a:spcPct val="90000"/>
              </a:lnSpc>
              <a:spcBef>
                <a:spcPct val="0"/>
              </a:spcBef>
              <a:buNone/>
              <a:defRPr sz="3600" kern="1200">
                <a:solidFill>
                  <a:schemeClr val="tx1"/>
                </a:solidFill>
                <a:latin typeface="Playfair Display Black" charset="0"/>
                <a:ea typeface="Playfair Display Black" charset="0"/>
                <a:cs typeface="Playfair Display Black" charset="0"/>
              </a:defRPr>
            </a:lvl1pPr>
          </a:lstStyle>
          <a:p>
            <a:pPr marL="3810" marR="0" lvl="0" indent="0" algn="l" defTabSz="914400" rtl="0" eaLnBrk="1" fontAlgn="auto" latinLnBrk="0" hangingPunct="1">
              <a:lnSpc>
                <a:spcPct val="90000"/>
              </a:lnSpc>
              <a:spcBef>
                <a:spcPct val="0"/>
              </a:spcBef>
              <a:spcAft>
                <a:spcPts val="225"/>
              </a:spcAft>
              <a:buClrTx/>
              <a:buSzTx/>
              <a:buFontTx/>
              <a:buNone/>
              <a:defRPr/>
            </a:pPr>
            <a:r>
              <a:rPr kumimoji="0" lang="zh-CN" altLang="en-US" sz="4000" b="1" i="0" u="none" strike="noStrike" kern="1200" cap="none" spc="0" normalizeH="0" baseline="0" noProof="0" dirty="0">
                <a:ln>
                  <a:noFill/>
                </a:ln>
                <a:solidFill>
                  <a:srgbClr val="85BC20"/>
                </a:solidFill>
                <a:effectLst/>
                <a:uLnTx/>
                <a:uFillTx/>
                <a:latin typeface="微软雅黑" panose="020B0503020204020204" charset="-122"/>
                <a:ea typeface="微软雅黑" panose="020B0503020204020204" charset="-122"/>
              </a:rPr>
              <a:t>打印专题</a:t>
            </a:r>
            <a:endParaRPr kumimoji="0" lang="zh-CN" altLang="en-US" sz="4000" b="1" i="0" u="none" strike="noStrike" kern="1200" cap="none" spc="0" normalizeH="0" baseline="0" noProof="0" dirty="0">
              <a:ln>
                <a:noFill/>
              </a:ln>
              <a:solidFill>
                <a:srgbClr val="474747"/>
              </a:solidFill>
              <a:effectLst/>
              <a:uLnTx/>
              <a:uFillTx/>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srcRect t="8892"/>
          <a:stretch>
            <a:fillRect/>
          </a:stretch>
        </p:blipFill>
        <p:spPr>
          <a:xfrm>
            <a:off x="0" y="1430659"/>
            <a:ext cx="12192000" cy="5269324"/>
          </a:xfrm>
          <a:prstGeom prst="rect">
            <a:avLst/>
          </a:prstGeom>
        </p:spPr>
      </p:pic>
      <p:pic>
        <p:nvPicPr>
          <p:cNvPr id="2" name="图片 1"/>
          <p:cNvPicPr>
            <a:picLocks noChangeAspect="1"/>
          </p:cNvPicPr>
          <p:nvPr/>
        </p:nvPicPr>
        <p:blipFill>
          <a:blip r:embed="rId2"/>
          <a:stretch>
            <a:fillRect/>
          </a:stretch>
        </p:blipFill>
        <p:spPr>
          <a:xfrm>
            <a:off x="419100" y="1704830"/>
            <a:ext cx="11726779" cy="4545025"/>
          </a:xfrm>
          <a:prstGeom prst="rect">
            <a:avLst/>
          </a:prstGeom>
          <a:ln>
            <a:solidFill>
              <a:schemeClr val="accent1"/>
            </a:solidFill>
          </a:ln>
        </p:spPr>
      </p:pic>
      <p:sp>
        <p:nvSpPr>
          <p:cNvPr id="3" name="箭头: 下 2"/>
          <p:cNvSpPr/>
          <p:nvPr/>
        </p:nvSpPr>
        <p:spPr>
          <a:xfrm>
            <a:off x="419100" y="882316"/>
            <a:ext cx="383005" cy="548343"/>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7" name="图片 6" descr="手机截图图社交软件的信息&#10;&#10;描述已自动生成"/>
          <p:cNvPicPr>
            <a:picLocks noChangeAspect="1"/>
          </p:cNvPicPr>
          <p:nvPr/>
        </p:nvPicPr>
        <p:blipFill rotWithShape="1">
          <a:blip r:embed="rId3"/>
          <a:srcRect t="8915"/>
          <a:stretch>
            <a:fillRect/>
          </a:stretch>
        </p:blipFill>
        <p:spPr>
          <a:xfrm>
            <a:off x="802105" y="1704830"/>
            <a:ext cx="11101137" cy="4872654"/>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36358" y="1237542"/>
            <a:ext cx="11919284" cy="4813899"/>
          </a:xfrm>
          <a:prstGeom prst="rect">
            <a:avLst/>
          </a:prstGeom>
          <a:ln>
            <a:solidFill>
              <a:schemeClr val="accent1"/>
            </a:solidFill>
          </a:ln>
        </p:spPr>
      </p:pic>
      <p:sp>
        <p:nvSpPr>
          <p:cNvPr id="3" name="箭头: 下 2"/>
          <p:cNvSpPr/>
          <p:nvPr/>
        </p:nvSpPr>
        <p:spPr>
          <a:xfrm>
            <a:off x="1397668" y="608144"/>
            <a:ext cx="383005" cy="548343"/>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20842" y="1494243"/>
            <a:ext cx="11550316" cy="4640676"/>
          </a:xfrm>
          <a:prstGeom prst="rect">
            <a:avLst/>
          </a:prstGeom>
          <a:ln>
            <a:solidFill>
              <a:schemeClr val="accent1"/>
            </a:solidFill>
          </a:ln>
        </p:spPr>
      </p:pic>
      <p:sp>
        <p:nvSpPr>
          <p:cNvPr id="3" name="箭头: 下 2"/>
          <p:cNvSpPr/>
          <p:nvPr/>
        </p:nvSpPr>
        <p:spPr>
          <a:xfrm>
            <a:off x="2520616" y="882316"/>
            <a:ext cx="383005" cy="548343"/>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02979" y="1598710"/>
            <a:ext cx="11386042" cy="4352911"/>
          </a:xfrm>
          <a:prstGeom prst="rect">
            <a:avLst/>
          </a:prstGeom>
          <a:ln>
            <a:solidFill>
              <a:schemeClr val="accent1"/>
            </a:solidFill>
          </a:ln>
        </p:spPr>
      </p:pic>
      <p:sp>
        <p:nvSpPr>
          <p:cNvPr id="3" name="箭头: 下 2"/>
          <p:cNvSpPr/>
          <p:nvPr/>
        </p:nvSpPr>
        <p:spPr>
          <a:xfrm>
            <a:off x="3755857" y="1050367"/>
            <a:ext cx="383005" cy="548343"/>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2"/>
          <a:stretch>
            <a:fillRect/>
          </a:stretch>
        </p:blipFill>
        <p:spPr>
          <a:xfrm>
            <a:off x="1000249" y="1598710"/>
            <a:ext cx="10191499" cy="4554608"/>
          </a:xfrm>
          <a:prstGeom prst="rect">
            <a:avLst/>
          </a:prstGeom>
        </p:spPr>
      </p:pic>
      <p:pic>
        <p:nvPicPr>
          <p:cNvPr id="6" name="图片 5"/>
          <p:cNvPicPr>
            <a:picLocks noChangeAspect="1"/>
          </p:cNvPicPr>
          <p:nvPr/>
        </p:nvPicPr>
        <p:blipFill>
          <a:blip r:embed="rId3"/>
          <a:stretch>
            <a:fillRect/>
          </a:stretch>
        </p:blipFill>
        <p:spPr>
          <a:xfrm>
            <a:off x="1456382" y="1693117"/>
            <a:ext cx="10631276" cy="470577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stretch>
            <a:fillRect/>
          </a:stretch>
        </p:blipFill>
        <p:spPr>
          <a:xfrm>
            <a:off x="1491140" y="601883"/>
            <a:ext cx="8838215" cy="5941657"/>
          </a:xfrm>
          <a:prstGeom prst="rect">
            <a:avLst/>
          </a:prstGeom>
        </p:spPr>
      </p:pic>
      <p:grpSp>
        <p:nvGrpSpPr>
          <p:cNvPr id="3" name="组合 2"/>
          <p:cNvGrpSpPr/>
          <p:nvPr/>
        </p:nvGrpSpPr>
        <p:grpSpPr>
          <a:xfrm rot="10800000" flipH="1">
            <a:off x="275809" y="327218"/>
            <a:ext cx="355381" cy="88900"/>
            <a:chOff x="4381719" y="-1168400"/>
            <a:chExt cx="355381" cy="88900"/>
          </a:xfrm>
        </p:grpSpPr>
        <p:cxnSp>
          <p:nvCxnSpPr>
            <p:cNvPr id="4" name="直接连接符 3"/>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6"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999640"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中国中医科学院图书馆</a:t>
            </a:r>
            <a:r>
              <a:rPr kumimoji="0" lang="en-US" altLang="zh-CN"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a:t>
            </a:r>
            <a:r>
              <a:rPr kumimoji="0" lang="zh-CN" alt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官网</a:t>
            </a:r>
            <a:endParaRPr kumimoji="0" lang="zh-CN" altLang="zh-CN" sz="2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南瓜专用\Desktop\图书馆公众号二维码.jpg"/>
          <p:cNvPicPr>
            <a:picLocks noChangeAspect="1" noChangeArrowheads="1"/>
          </p:cNvPicPr>
          <p:nvPr/>
        </p:nvPicPr>
        <p:blipFill>
          <a:blip r:embed="rId1" cstate="print"/>
          <a:srcRect/>
          <a:stretch>
            <a:fillRect/>
          </a:stretch>
        </p:blipFill>
        <p:spPr bwMode="auto">
          <a:xfrm>
            <a:off x="3852770" y="1403356"/>
            <a:ext cx="4486656" cy="4486656"/>
          </a:xfrm>
          <a:prstGeom prst="rect">
            <a:avLst/>
          </a:prstGeom>
          <a:noFill/>
          <a:ln>
            <a:noFill/>
          </a:ln>
          <a:effectLst>
            <a:glow rad="101600">
              <a:schemeClr val="accent4">
                <a:satMod val="175000"/>
                <a:alpha val="40000"/>
              </a:schemeClr>
            </a:glow>
          </a:effectLst>
        </p:spPr>
      </p:pic>
      <p:sp>
        <p:nvSpPr>
          <p:cNvPr id="5" name="椭圆 4"/>
          <p:cNvSpPr/>
          <p:nvPr/>
        </p:nvSpPr>
        <p:spPr>
          <a:xfrm>
            <a:off x="813254" y="656711"/>
            <a:ext cx="1108710" cy="1108710"/>
          </a:xfrm>
          <a:prstGeom prst="ellipse">
            <a:avLst/>
          </a:prstGeom>
          <a:solidFill>
            <a:schemeClr val="accent2"/>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6" name="图标"/>
          <p:cNvSpPr>
            <a:spLocks noChangeAspect="1"/>
          </p:cNvSpPr>
          <p:nvPr/>
        </p:nvSpPr>
        <p:spPr bwMode="auto">
          <a:xfrm>
            <a:off x="1069794" y="910711"/>
            <a:ext cx="601345" cy="600075"/>
          </a:xfrm>
          <a:custGeom>
            <a:avLst/>
            <a:gdLst>
              <a:gd name="connsiteX0" fmla="*/ 137602 w 609614"/>
              <a:gd name="connsiteY0" fmla="*/ 589080 h 608697"/>
              <a:gd name="connsiteX1" fmla="*/ 157360 w 609614"/>
              <a:gd name="connsiteY1" fmla="*/ 589080 h 608697"/>
              <a:gd name="connsiteX2" fmla="*/ 157360 w 609614"/>
              <a:gd name="connsiteY2" fmla="*/ 608697 h 608697"/>
              <a:gd name="connsiteX3" fmla="*/ 137602 w 609614"/>
              <a:gd name="connsiteY3" fmla="*/ 608697 h 608697"/>
              <a:gd name="connsiteX4" fmla="*/ 175331 w 609614"/>
              <a:gd name="connsiteY4" fmla="*/ 573555 h 608697"/>
              <a:gd name="connsiteX5" fmla="*/ 189186 w 609614"/>
              <a:gd name="connsiteY5" fmla="*/ 587457 h 608697"/>
              <a:gd name="connsiteX6" fmla="*/ 175331 w 609614"/>
              <a:gd name="connsiteY6" fmla="*/ 601358 h 608697"/>
              <a:gd name="connsiteX7" fmla="*/ 161383 w 609614"/>
              <a:gd name="connsiteY7" fmla="*/ 587457 h 608697"/>
              <a:gd name="connsiteX8" fmla="*/ 119750 w 609614"/>
              <a:gd name="connsiteY8" fmla="*/ 573555 h 608697"/>
              <a:gd name="connsiteX9" fmla="*/ 133651 w 609614"/>
              <a:gd name="connsiteY9" fmla="*/ 587457 h 608697"/>
              <a:gd name="connsiteX10" fmla="*/ 119750 w 609614"/>
              <a:gd name="connsiteY10" fmla="*/ 601358 h 608697"/>
              <a:gd name="connsiteX11" fmla="*/ 105848 w 609614"/>
              <a:gd name="connsiteY11" fmla="*/ 587457 h 608697"/>
              <a:gd name="connsiteX12" fmla="*/ 531004 w 609614"/>
              <a:gd name="connsiteY12" fmla="*/ 569463 h 608697"/>
              <a:gd name="connsiteX13" fmla="*/ 550621 w 609614"/>
              <a:gd name="connsiteY13" fmla="*/ 569463 h 608697"/>
              <a:gd name="connsiteX14" fmla="*/ 550621 w 609614"/>
              <a:gd name="connsiteY14" fmla="*/ 589080 h 608697"/>
              <a:gd name="connsiteX15" fmla="*/ 531004 w 609614"/>
              <a:gd name="connsiteY15" fmla="*/ 589080 h 608697"/>
              <a:gd name="connsiteX16" fmla="*/ 568581 w 609614"/>
              <a:gd name="connsiteY16" fmla="*/ 553938 h 608697"/>
              <a:gd name="connsiteX17" fmla="*/ 582517 w 609614"/>
              <a:gd name="connsiteY17" fmla="*/ 567758 h 608697"/>
              <a:gd name="connsiteX18" fmla="*/ 568581 w 609614"/>
              <a:gd name="connsiteY18" fmla="*/ 581670 h 608697"/>
              <a:gd name="connsiteX19" fmla="*/ 554644 w 609614"/>
              <a:gd name="connsiteY19" fmla="*/ 567758 h 608697"/>
              <a:gd name="connsiteX20" fmla="*/ 513011 w 609614"/>
              <a:gd name="connsiteY20" fmla="*/ 553938 h 608697"/>
              <a:gd name="connsiteX21" fmla="*/ 526912 w 609614"/>
              <a:gd name="connsiteY21" fmla="*/ 567850 h 608697"/>
              <a:gd name="connsiteX22" fmla="*/ 513011 w 609614"/>
              <a:gd name="connsiteY22" fmla="*/ 581670 h 608697"/>
              <a:gd name="connsiteX23" fmla="*/ 499109 w 609614"/>
              <a:gd name="connsiteY23" fmla="*/ 567850 h 608697"/>
              <a:gd name="connsiteX24" fmla="*/ 176978 w 609614"/>
              <a:gd name="connsiteY24" fmla="*/ 549775 h 608697"/>
              <a:gd name="connsiteX25" fmla="*/ 196595 w 609614"/>
              <a:gd name="connsiteY25" fmla="*/ 549775 h 608697"/>
              <a:gd name="connsiteX26" fmla="*/ 196595 w 609614"/>
              <a:gd name="connsiteY26" fmla="*/ 569463 h 608697"/>
              <a:gd name="connsiteX27" fmla="*/ 176978 w 609614"/>
              <a:gd name="connsiteY27" fmla="*/ 569463 h 608697"/>
              <a:gd name="connsiteX28" fmla="*/ 98368 w 609614"/>
              <a:gd name="connsiteY28" fmla="*/ 549775 h 608697"/>
              <a:gd name="connsiteX29" fmla="*/ 117985 w 609614"/>
              <a:gd name="connsiteY29" fmla="*/ 549775 h 608697"/>
              <a:gd name="connsiteX30" fmla="*/ 117985 w 609614"/>
              <a:gd name="connsiteY30" fmla="*/ 569463 h 608697"/>
              <a:gd name="connsiteX31" fmla="*/ 98368 w 609614"/>
              <a:gd name="connsiteY31" fmla="*/ 569463 h 608697"/>
              <a:gd name="connsiteX32" fmla="*/ 570309 w 609614"/>
              <a:gd name="connsiteY32" fmla="*/ 530158 h 608697"/>
              <a:gd name="connsiteX33" fmla="*/ 589997 w 609614"/>
              <a:gd name="connsiteY33" fmla="*/ 530158 h 608697"/>
              <a:gd name="connsiteX34" fmla="*/ 589997 w 609614"/>
              <a:gd name="connsiteY34" fmla="*/ 549775 h 608697"/>
              <a:gd name="connsiteX35" fmla="*/ 570309 w 609614"/>
              <a:gd name="connsiteY35" fmla="*/ 549775 h 608697"/>
              <a:gd name="connsiteX36" fmla="*/ 491629 w 609614"/>
              <a:gd name="connsiteY36" fmla="*/ 530158 h 608697"/>
              <a:gd name="connsiteX37" fmla="*/ 511317 w 609614"/>
              <a:gd name="connsiteY37" fmla="*/ 530158 h 608697"/>
              <a:gd name="connsiteX38" fmla="*/ 511317 w 609614"/>
              <a:gd name="connsiteY38" fmla="*/ 549775 h 608697"/>
              <a:gd name="connsiteX39" fmla="*/ 491629 w 609614"/>
              <a:gd name="connsiteY39" fmla="*/ 549775 h 608697"/>
              <a:gd name="connsiteX40" fmla="*/ 19617 w 609614"/>
              <a:gd name="connsiteY40" fmla="*/ 530158 h 608697"/>
              <a:gd name="connsiteX41" fmla="*/ 39375 w 609614"/>
              <a:gd name="connsiteY41" fmla="*/ 530158 h 608697"/>
              <a:gd name="connsiteX42" fmla="*/ 39375 w 609614"/>
              <a:gd name="connsiteY42" fmla="*/ 549775 h 608697"/>
              <a:gd name="connsiteX43" fmla="*/ 19617 w 609614"/>
              <a:gd name="connsiteY43" fmla="*/ 549775 h 608697"/>
              <a:gd name="connsiteX44" fmla="*/ 175238 w 609614"/>
              <a:gd name="connsiteY44" fmla="*/ 517950 h 608697"/>
              <a:gd name="connsiteX45" fmla="*/ 189186 w 609614"/>
              <a:gd name="connsiteY45" fmla="*/ 531852 h 608697"/>
              <a:gd name="connsiteX46" fmla="*/ 175238 w 609614"/>
              <a:gd name="connsiteY46" fmla="*/ 545753 h 608697"/>
              <a:gd name="connsiteX47" fmla="*/ 161383 w 609614"/>
              <a:gd name="connsiteY47" fmla="*/ 531852 h 608697"/>
              <a:gd name="connsiteX48" fmla="*/ 119750 w 609614"/>
              <a:gd name="connsiteY48" fmla="*/ 517950 h 608697"/>
              <a:gd name="connsiteX49" fmla="*/ 133651 w 609614"/>
              <a:gd name="connsiteY49" fmla="*/ 531852 h 608697"/>
              <a:gd name="connsiteX50" fmla="*/ 119750 w 609614"/>
              <a:gd name="connsiteY50" fmla="*/ 545753 h 608697"/>
              <a:gd name="connsiteX51" fmla="*/ 105848 w 609614"/>
              <a:gd name="connsiteY51" fmla="*/ 531852 h 608697"/>
              <a:gd name="connsiteX52" fmla="*/ 137602 w 609614"/>
              <a:gd name="connsiteY52" fmla="*/ 510611 h 608697"/>
              <a:gd name="connsiteX53" fmla="*/ 157360 w 609614"/>
              <a:gd name="connsiteY53" fmla="*/ 510611 h 608697"/>
              <a:gd name="connsiteX54" fmla="*/ 157360 w 609614"/>
              <a:gd name="connsiteY54" fmla="*/ 530158 h 608697"/>
              <a:gd name="connsiteX55" fmla="*/ 137602 w 609614"/>
              <a:gd name="connsiteY55" fmla="*/ 530158 h 608697"/>
              <a:gd name="connsiteX56" fmla="*/ 39375 w 609614"/>
              <a:gd name="connsiteY56" fmla="*/ 510611 h 608697"/>
              <a:gd name="connsiteX57" fmla="*/ 58992 w 609614"/>
              <a:gd name="connsiteY57" fmla="*/ 510611 h 608697"/>
              <a:gd name="connsiteX58" fmla="*/ 58992 w 609614"/>
              <a:gd name="connsiteY58" fmla="*/ 530158 h 608697"/>
              <a:gd name="connsiteX59" fmla="*/ 39375 w 609614"/>
              <a:gd name="connsiteY59" fmla="*/ 530158 h 608697"/>
              <a:gd name="connsiteX60" fmla="*/ 0 w 609614"/>
              <a:gd name="connsiteY60" fmla="*/ 510611 h 608697"/>
              <a:gd name="connsiteX61" fmla="*/ 19617 w 609614"/>
              <a:gd name="connsiteY61" fmla="*/ 510611 h 608697"/>
              <a:gd name="connsiteX62" fmla="*/ 19617 w 609614"/>
              <a:gd name="connsiteY62" fmla="*/ 530158 h 608697"/>
              <a:gd name="connsiteX63" fmla="*/ 0 w 609614"/>
              <a:gd name="connsiteY63" fmla="*/ 530158 h 608697"/>
              <a:gd name="connsiteX64" fmla="*/ 568581 w 609614"/>
              <a:gd name="connsiteY64" fmla="*/ 498333 h 608697"/>
              <a:gd name="connsiteX65" fmla="*/ 582517 w 609614"/>
              <a:gd name="connsiteY65" fmla="*/ 512245 h 608697"/>
              <a:gd name="connsiteX66" fmla="*/ 568581 w 609614"/>
              <a:gd name="connsiteY66" fmla="*/ 526065 h 608697"/>
              <a:gd name="connsiteX67" fmla="*/ 554644 w 609614"/>
              <a:gd name="connsiteY67" fmla="*/ 512245 h 608697"/>
              <a:gd name="connsiteX68" fmla="*/ 513011 w 609614"/>
              <a:gd name="connsiteY68" fmla="*/ 498333 h 608697"/>
              <a:gd name="connsiteX69" fmla="*/ 526912 w 609614"/>
              <a:gd name="connsiteY69" fmla="*/ 512234 h 608697"/>
              <a:gd name="connsiteX70" fmla="*/ 513011 w 609614"/>
              <a:gd name="connsiteY70" fmla="*/ 526136 h 608697"/>
              <a:gd name="connsiteX71" fmla="*/ 499109 w 609614"/>
              <a:gd name="connsiteY71" fmla="*/ 512234 h 608697"/>
              <a:gd name="connsiteX72" fmla="*/ 363850 w 609614"/>
              <a:gd name="connsiteY72" fmla="*/ 490879 h 608697"/>
              <a:gd name="connsiteX73" fmla="*/ 334352 w 609614"/>
              <a:gd name="connsiteY73" fmla="*/ 520333 h 608697"/>
              <a:gd name="connsiteX74" fmla="*/ 363850 w 609614"/>
              <a:gd name="connsiteY74" fmla="*/ 549788 h 608697"/>
              <a:gd name="connsiteX75" fmla="*/ 393348 w 609614"/>
              <a:gd name="connsiteY75" fmla="*/ 520333 h 608697"/>
              <a:gd name="connsiteX76" fmla="*/ 363850 w 609614"/>
              <a:gd name="connsiteY76" fmla="*/ 490879 h 608697"/>
              <a:gd name="connsiteX77" fmla="*/ 531004 w 609614"/>
              <a:gd name="connsiteY77" fmla="*/ 490853 h 608697"/>
              <a:gd name="connsiteX78" fmla="*/ 550621 w 609614"/>
              <a:gd name="connsiteY78" fmla="*/ 490853 h 608697"/>
              <a:gd name="connsiteX79" fmla="*/ 550621 w 609614"/>
              <a:gd name="connsiteY79" fmla="*/ 510611 h 608697"/>
              <a:gd name="connsiteX80" fmla="*/ 531004 w 609614"/>
              <a:gd name="connsiteY80" fmla="*/ 510611 h 608697"/>
              <a:gd name="connsiteX81" fmla="*/ 19617 w 609614"/>
              <a:gd name="connsiteY81" fmla="*/ 490853 h 608697"/>
              <a:gd name="connsiteX82" fmla="*/ 39375 w 609614"/>
              <a:gd name="connsiteY82" fmla="*/ 490853 h 608697"/>
              <a:gd name="connsiteX83" fmla="*/ 39375 w 609614"/>
              <a:gd name="connsiteY83" fmla="*/ 510611 h 608697"/>
              <a:gd name="connsiteX84" fmla="*/ 19617 w 609614"/>
              <a:gd name="connsiteY84" fmla="*/ 510611 h 608697"/>
              <a:gd name="connsiteX85" fmla="*/ 304853 w 609614"/>
              <a:gd name="connsiteY85" fmla="*/ 415861 h 608697"/>
              <a:gd name="connsiteX86" fmla="*/ 237191 w 609614"/>
              <a:gd name="connsiteY86" fmla="*/ 446328 h 608697"/>
              <a:gd name="connsiteX87" fmla="*/ 304853 w 609614"/>
              <a:gd name="connsiteY87" fmla="*/ 589092 h 608697"/>
              <a:gd name="connsiteX88" fmla="*/ 336840 w 609614"/>
              <a:gd name="connsiteY88" fmla="*/ 561294 h 608697"/>
              <a:gd name="connsiteX89" fmla="*/ 314625 w 609614"/>
              <a:gd name="connsiteY89" fmla="*/ 520333 h 608697"/>
              <a:gd name="connsiteX90" fmla="*/ 363850 w 609614"/>
              <a:gd name="connsiteY90" fmla="*/ 471273 h 608697"/>
              <a:gd name="connsiteX91" fmla="*/ 367537 w 609614"/>
              <a:gd name="connsiteY91" fmla="*/ 471641 h 608697"/>
              <a:gd name="connsiteX92" fmla="*/ 372331 w 609614"/>
              <a:gd name="connsiteY92" fmla="*/ 446328 h 608697"/>
              <a:gd name="connsiteX93" fmla="*/ 304853 w 609614"/>
              <a:gd name="connsiteY93" fmla="*/ 415861 h 608697"/>
              <a:gd name="connsiteX94" fmla="*/ 380996 w 609614"/>
              <a:gd name="connsiteY94" fmla="*/ 373244 h 608697"/>
              <a:gd name="connsiteX95" fmla="*/ 353986 w 609614"/>
              <a:gd name="connsiteY95" fmla="*/ 389352 h 608697"/>
              <a:gd name="connsiteX96" fmla="*/ 326332 w 609614"/>
              <a:gd name="connsiteY96" fmla="*/ 404632 h 608697"/>
              <a:gd name="connsiteX97" fmla="*/ 375373 w 609614"/>
              <a:gd name="connsiteY97" fmla="*/ 426539 h 608697"/>
              <a:gd name="connsiteX98" fmla="*/ 380996 w 609614"/>
              <a:gd name="connsiteY98" fmla="*/ 373244 h 608697"/>
              <a:gd name="connsiteX99" fmla="*/ 228618 w 609614"/>
              <a:gd name="connsiteY99" fmla="*/ 373152 h 608697"/>
              <a:gd name="connsiteX100" fmla="*/ 234149 w 609614"/>
              <a:gd name="connsiteY100" fmla="*/ 426539 h 608697"/>
              <a:gd name="connsiteX101" fmla="*/ 283282 w 609614"/>
              <a:gd name="connsiteY101" fmla="*/ 404632 h 608697"/>
              <a:gd name="connsiteX102" fmla="*/ 255628 w 609614"/>
              <a:gd name="connsiteY102" fmla="*/ 389352 h 608697"/>
              <a:gd name="connsiteX103" fmla="*/ 228618 w 609614"/>
              <a:gd name="connsiteY103" fmla="*/ 373152 h 608697"/>
              <a:gd name="connsiteX104" fmla="*/ 521113 w 609614"/>
              <a:gd name="connsiteY104" fmla="*/ 333849 h 608697"/>
              <a:gd name="connsiteX105" fmla="*/ 491615 w 609614"/>
              <a:gd name="connsiteY105" fmla="*/ 363303 h 608697"/>
              <a:gd name="connsiteX106" fmla="*/ 521113 w 609614"/>
              <a:gd name="connsiteY106" fmla="*/ 392758 h 608697"/>
              <a:gd name="connsiteX107" fmla="*/ 550612 w 609614"/>
              <a:gd name="connsiteY107" fmla="*/ 363303 h 608697"/>
              <a:gd name="connsiteX108" fmla="*/ 521113 w 609614"/>
              <a:gd name="connsiteY108" fmla="*/ 333849 h 608697"/>
              <a:gd name="connsiteX109" fmla="*/ 88501 w 609614"/>
              <a:gd name="connsiteY109" fmla="*/ 324000 h 608697"/>
              <a:gd name="connsiteX110" fmla="*/ 59002 w 609614"/>
              <a:gd name="connsiteY110" fmla="*/ 353455 h 608697"/>
              <a:gd name="connsiteX111" fmla="*/ 88501 w 609614"/>
              <a:gd name="connsiteY111" fmla="*/ 382909 h 608697"/>
              <a:gd name="connsiteX112" fmla="*/ 117999 w 609614"/>
              <a:gd name="connsiteY112" fmla="*/ 353455 h 608697"/>
              <a:gd name="connsiteX113" fmla="*/ 88501 w 609614"/>
              <a:gd name="connsiteY113" fmla="*/ 324000 h 608697"/>
              <a:gd name="connsiteX114" fmla="*/ 461748 w 609614"/>
              <a:gd name="connsiteY114" fmla="*/ 317005 h 608697"/>
              <a:gd name="connsiteX115" fmla="*/ 401553 w 609614"/>
              <a:gd name="connsiteY115" fmla="*/ 360174 h 608697"/>
              <a:gd name="connsiteX116" fmla="*/ 394178 w 609614"/>
              <a:gd name="connsiteY116" fmla="*/ 433810 h 608697"/>
              <a:gd name="connsiteX117" fmla="*/ 551718 w 609614"/>
              <a:gd name="connsiteY117" fmla="*/ 446697 h 608697"/>
              <a:gd name="connsiteX118" fmla="*/ 544343 w 609614"/>
              <a:gd name="connsiteY118" fmla="*/ 406289 h 608697"/>
              <a:gd name="connsiteX119" fmla="*/ 521113 w 609614"/>
              <a:gd name="connsiteY119" fmla="*/ 412364 h 608697"/>
              <a:gd name="connsiteX120" fmla="*/ 471980 w 609614"/>
              <a:gd name="connsiteY120" fmla="*/ 363303 h 608697"/>
              <a:gd name="connsiteX121" fmla="*/ 481751 w 609614"/>
              <a:gd name="connsiteY121" fmla="*/ 334217 h 608697"/>
              <a:gd name="connsiteX122" fmla="*/ 461748 w 609614"/>
              <a:gd name="connsiteY122" fmla="*/ 317005 h 608697"/>
              <a:gd name="connsiteX123" fmla="*/ 147959 w 609614"/>
              <a:gd name="connsiteY123" fmla="*/ 317005 h 608697"/>
              <a:gd name="connsiteX124" fmla="*/ 131827 w 609614"/>
              <a:gd name="connsiteY124" fmla="*/ 330719 h 608697"/>
              <a:gd name="connsiteX125" fmla="*/ 137634 w 609614"/>
              <a:gd name="connsiteY125" fmla="*/ 353455 h 608697"/>
              <a:gd name="connsiteX126" fmla="*/ 88501 w 609614"/>
              <a:gd name="connsiteY126" fmla="*/ 402515 h 608697"/>
              <a:gd name="connsiteX127" fmla="*/ 69880 w 609614"/>
              <a:gd name="connsiteY127" fmla="*/ 398833 h 608697"/>
              <a:gd name="connsiteX128" fmla="*/ 57896 w 609614"/>
              <a:gd name="connsiteY128" fmla="*/ 446697 h 608697"/>
              <a:gd name="connsiteX129" fmla="*/ 215528 w 609614"/>
              <a:gd name="connsiteY129" fmla="*/ 433810 h 608697"/>
              <a:gd name="connsiteX130" fmla="*/ 208154 w 609614"/>
              <a:gd name="connsiteY130" fmla="*/ 360174 h 608697"/>
              <a:gd name="connsiteX131" fmla="*/ 147959 w 609614"/>
              <a:gd name="connsiteY131" fmla="*/ 317005 h 608697"/>
              <a:gd name="connsiteX132" fmla="*/ 304878 w 609614"/>
              <a:gd name="connsiteY132" fmla="*/ 274932 h 608697"/>
              <a:gd name="connsiteX133" fmla="*/ 275378 w 609614"/>
              <a:gd name="connsiteY133" fmla="*/ 304394 h 608697"/>
              <a:gd name="connsiteX134" fmla="*/ 304878 w 609614"/>
              <a:gd name="connsiteY134" fmla="*/ 333857 h 608697"/>
              <a:gd name="connsiteX135" fmla="*/ 334378 w 609614"/>
              <a:gd name="connsiteY135" fmla="*/ 304394 h 608697"/>
              <a:gd name="connsiteX136" fmla="*/ 304878 w 609614"/>
              <a:gd name="connsiteY136" fmla="*/ 274932 h 608697"/>
              <a:gd name="connsiteX137" fmla="*/ 402567 w 609614"/>
              <a:gd name="connsiteY137" fmla="*/ 272915 h 608697"/>
              <a:gd name="connsiteX138" fmla="*/ 403120 w 609614"/>
              <a:gd name="connsiteY138" fmla="*/ 304394 h 608697"/>
              <a:gd name="connsiteX139" fmla="*/ 402567 w 609614"/>
              <a:gd name="connsiteY139" fmla="*/ 335782 h 608697"/>
              <a:gd name="connsiteX140" fmla="*/ 445985 w 609614"/>
              <a:gd name="connsiteY140" fmla="*/ 304394 h 608697"/>
              <a:gd name="connsiteX141" fmla="*/ 402567 w 609614"/>
              <a:gd name="connsiteY141" fmla="*/ 272915 h 608697"/>
              <a:gd name="connsiteX142" fmla="*/ 207048 w 609614"/>
              <a:gd name="connsiteY142" fmla="*/ 272915 h 608697"/>
              <a:gd name="connsiteX143" fmla="*/ 163722 w 609614"/>
              <a:gd name="connsiteY143" fmla="*/ 304394 h 608697"/>
              <a:gd name="connsiteX144" fmla="*/ 207048 w 609614"/>
              <a:gd name="connsiteY144" fmla="*/ 335782 h 608697"/>
              <a:gd name="connsiteX145" fmla="*/ 206494 w 609614"/>
              <a:gd name="connsiteY145" fmla="*/ 304394 h 608697"/>
              <a:gd name="connsiteX146" fmla="*/ 207048 w 609614"/>
              <a:gd name="connsiteY146" fmla="*/ 272915 h 608697"/>
              <a:gd name="connsiteX147" fmla="*/ 295014 w 609614"/>
              <a:gd name="connsiteY147" fmla="*/ 235618 h 608697"/>
              <a:gd name="connsiteX148" fmla="*/ 314650 w 609614"/>
              <a:gd name="connsiteY148" fmla="*/ 235618 h 608697"/>
              <a:gd name="connsiteX149" fmla="*/ 314650 w 609614"/>
              <a:gd name="connsiteY149" fmla="*/ 256242 h 608697"/>
              <a:gd name="connsiteX150" fmla="*/ 341477 w 609614"/>
              <a:gd name="connsiteY150" fmla="*/ 271893 h 608697"/>
              <a:gd name="connsiteX151" fmla="*/ 359546 w 609614"/>
              <a:gd name="connsiteY151" fmla="*/ 261490 h 608697"/>
              <a:gd name="connsiteX152" fmla="*/ 369410 w 609614"/>
              <a:gd name="connsiteY152" fmla="*/ 278523 h 608697"/>
              <a:gd name="connsiteX153" fmla="*/ 351249 w 609614"/>
              <a:gd name="connsiteY153" fmla="*/ 288926 h 608697"/>
              <a:gd name="connsiteX154" fmla="*/ 354015 w 609614"/>
              <a:gd name="connsiteY154" fmla="*/ 304394 h 608697"/>
              <a:gd name="connsiteX155" fmla="*/ 351249 w 609614"/>
              <a:gd name="connsiteY155" fmla="*/ 319770 h 608697"/>
              <a:gd name="connsiteX156" fmla="*/ 369410 w 609614"/>
              <a:gd name="connsiteY156" fmla="*/ 330266 h 608697"/>
              <a:gd name="connsiteX157" fmla="*/ 359546 w 609614"/>
              <a:gd name="connsiteY157" fmla="*/ 347207 h 608697"/>
              <a:gd name="connsiteX158" fmla="*/ 341477 w 609614"/>
              <a:gd name="connsiteY158" fmla="*/ 336803 h 608697"/>
              <a:gd name="connsiteX159" fmla="*/ 314650 w 609614"/>
              <a:gd name="connsiteY159" fmla="*/ 352455 h 608697"/>
              <a:gd name="connsiteX160" fmla="*/ 314650 w 609614"/>
              <a:gd name="connsiteY160" fmla="*/ 373079 h 608697"/>
              <a:gd name="connsiteX161" fmla="*/ 295014 w 609614"/>
              <a:gd name="connsiteY161" fmla="*/ 373079 h 608697"/>
              <a:gd name="connsiteX162" fmla="*/ 295014 w 609614"/>
              <a:gd name="connsiteY162" fmla="*/ 352455 h 608697"/>
              <a:gd name="connsiteX163" fmla="*/ 268279 w 609614"/>
              <a:gd name="connsiteY163" fmla="*/ 336803 h 608697"/>
              <a:gd name="connsiteX164" fmla="*/ 250118 w 609614"/>
              <a:gd name="connsiteY164" fmla="*/ 347207 h 608697"/>
              <a:gd name="connsiteX165" fmla="*/ 240346 w 609614"/>
              <a:gd name="connsiteY165" fmla="*/ 330266 h 608697"/>
              <a:gd name="connsiteX166" fmla="*/ 258415 w 609614"/>
              <a:gd name="connsiteY166" fmla="*/ 319770 h 608697"/>
              <a:gd name="connsiteX167" fmla="*/ 255649 w 609614"/>
              <a:gd name="connsiteY167" fmla="*/ 304394 h 608697"/>
              <a:gd name="connsiteX168" fmla="*/ 258415 w 609614"/>
              <a:gd name="connsiteY168" fmla="*/ 288926 h 608697"/>
              <a:gd name="connsiteX169" fmla="*/ 240346 w 609614"/>
              <a:gd name="connsiteY169" fmla="*/ 278523 h 608697"/>
              <a:gd name="connsiteX170" fmla="*/ 250118 w 609614"/>
              <a:gd name="connsiteY170" fmla="*/ 261490 h 608697"/>
              <a:gd name="connsiteX171" fmla="*/ 268279 w 609614"/>
              <a:gd name="connsiteY171" fmla="*/ 271893 h 608697"/>
              <a:gd name="connsiteX172" fmla="*/ 295014 w 609614"/>
              <a:gd name="connsiteY172" fmla="*/ 256242 h 608697"/>
              <a:gd name="connsiteX173" fmla="*/ 304761 w 609614"/>
              <a:gd name="connsiteY173" fmla="*/ 214926 h 608697"/>
              <a:gd name="connsiteX174" fmla="*/ 265491 w 609614"/>
              <a:gd name="connsiteY174" fmla="*/ 236373 h 608697"/>
              <a:gd name="connsiteX175" fmla="*/ 227143 w 609614"/>
              <a:gd name="connsiteY175" fmla="*/ 259660 h 608697"/>
              <a:gd name="connsiteX176" fmla="*/ 226129 w 609614"/>
              <a:gd name="connsiteY176" fmla="*/ 304394 h 608697"/>
              <a:gd name="connsiteX177" fmla="*/ 227143 w 609614"/>
              <a:gd name="connsiteY177" fmla="*/ 349036 h 608697"/>
              <a:gd name="connsiteX178" fmla="*/ 265491 w 609614"/>
              <a:gd name="connsiteY178" fmla="*/ 372416 h 608697"/>
              <a:gd name="connsiteX179" fmla="*/ 304853 w 609614"/>
              <a:gd name="connsiteY179" fmla="*/ 393863 h 608697"/>
              <a:gd name="connsiteX180" fmla="*/ 344123 w 609614"/>
              <a:gd name="connsiteY180" fmla="*/ 372416 h 608697"/>
              <a:gd name="connsiteX181" fmla="*/ 382471 w 609614"/>
              <a:gd name="connsiteY181" fmla="*/ 349036 h 608697"/>
              <a:gd name="connsiteX182" fmla="*/ 383485 w 609614"/>
              <a:gd name="connsiteY182" fmla="*/ 304394 h 608697"/>
              <a:gd name="connsiteX183" fmla="*/ 382471 w 609614"/>
              <a:gd name="connsiteY183" fmla="*/ 259660 h 608697"/>
              <a:gd name="connsiteX184" fmla="*/ 344123 w 609614"/>
              <a:gd name="connsiteY184" fmla="*/ 236373 h 608697"/>
              <a:gd name="connsiteX185" fmla="*/ 304761 w 609614"/>
              <a:gd name="connsiteY185" fmla="*/ 214926 h 608697"/>
              <a:gd name="connsiteX186" fmla="*/ 375465 w 609614"/>
              <a:gd name="connsiteY186" fmla="*/ 182250 h 608697"/>
              <a:gd name="connsiteX187" fmla="*/ 326424 w 609614"/>
              <a:gd name="connsiteY187" fmla="*/ 204065 h 608697"/>
              <a:gd name="connsiteX188" fmla="*/ 353986 w 609614"/>
              <a:gd name="connsiteY188" fmla="*/ 219344 h 608697"/>
              <a:gd name="connsiteX189" fmla="*/ 380996 w 609614"/>
              <a:gd name="connsiteY189" fmla="*/ 235544 h 608697"/>
              <a:gd name="connsiteX190" fmla="*/ 375465 w 609614"/>
              <a:gd name="connsiteY190" fmla="*/ 182250 h 608697"/>
              <a:gd name="connsiteX191" fmla="*/ 234149 w 609614"/>
              <a:gd name="connsiteY191" fmla="*/ 182250 h 608697"/>
              <a:gd name="connsiteX192" fmla="*/ 228618 w 609614"/>
              <a:gd name="connsiteY192" fmla="*/ 235544 h 608697"/>
              <a:gd name="connsiteX193" fmla="*/ 255628 w 609614"/>
              <a:gd name="connsiteY193" fmla="*/ 219344 h 608697"/>
              <a:gd name="connsiteX194" fmla="*/ 283098 w 609614"/>
              <a:gd name="connsiteY194" fmla="*/ 204157 h 608697"/>
              <a:gd name="connsiteX195" fmla="*/ 234149 w 609614"/>
              <a:gd name="connsiteY195" fmla="*/ 182250 h 608697"/>
              <a:gd name="connsiteX196" fmla="*/ 80389 w 609614"/>
              <a:gd name="connsiteY196" fmla="*/ 149666 h 608697"/>
              <a:gd name="connsiteX197" fmla="*/ 57896 w 609614"/>
              <a:gd name="connsiteY197" fmla="*/ 162000 h 608697"/>
              <a:gd name="connsiteX198" fmla="*/ 100024 w 609614"/>
              <a:gd name="connsiteY198" fmla="*/ 247602 h 608697"/>
              <a:gd name="connsiteX199" fmla="*/ 147866 w 609614"/>
              <a:gd name="connsiteY199" fmla="*/ 291784 h 608697"/>
              <a:gd name="connsiteX200" fmla="*/ 208154 w 609614"/>
              <a:gd name="connsiteY200" fmla="*/ 248615 h 608697"/>
              <a:gd name="connsiteX201" fmla="*/ 215436 w 609614"/>
              <a:gd name="connsiteY201" fmla="*/ 175070 h 608697"/>
              <a:gd name="connsiteX202" fmla="*/ 171004 w 609614"/>
              <a:gd name="connsiteY202" fmla="*/ 160435 h 608697"/>
              <a:gd name="connsiteX203" fmla="*/ 127863 w 609614"/>
              <a:gd name="connsiteY203" fmla="*/ 186576 h 608697"/>
              <a:gd name="connsiteX204" fmla="*/ 80389 w 609614"/>
              <a:gd name="connsiteY204" fmla="*/ 149666 h 608697"/>
              <a:gd name="connsiteX205" fmla="*/ 511250 w 609614"/>
              <a:gd name="connsiteY205" fmla="*/ 148193 h 608697"/>
              <a:gd name="connsiteX206" fmla="*/ 462116 w 609614"/>
              <a:gd name="connsiteY206" fmla="*/ 196333 h 608697"/>
              <a:gd name="connsiteX207" fmla="*/ 417131 w 609614"/>
              <a:gd name="connsiteY207" fmla="*/ 166970 h 608697"/>
              <a:gd name="connsiteX208" fmla="*/ 394178 w 609614"/>
              <a:gd name="connsiteY208" fmla="*/ 174978 h 608697"/>
              <a:gd name="connsiteX209" fmla="*/ 401553 w 609614"/>
              <a:gd name="connsiteY209" fmla="*/ 248615 h 608697"/>
              <a:gd name="connsiteX210" fmla="*/ 461748 w 609614"/>
              <a:gd name="connsiteY210" fmla="*/ 291784 h 608697"/>
              <a:gd name="connsiteX211" fmla="*/ 509590 w 609614"/>
              <a:gd name="connsiteY211" fmla="*/ 247602 h 608697"/>
              <a:gd name="connsiteX212" fmla="*/ 551718 w 609614"/>
              <a:gd name="connsiteY212" fmla="*/ 162000 h 608697"/>
              <a:gd name="connsiteX213" fmla="*/ 511250 w 609614"/>
              <a:gd name="connsiteY213" fmla="*/ 148193 h 608697"/>
              <a:gd name="connsiteX214" fmla="*/ 294963 w 609614"/>
              <a:gd name="connsiteY214" fmla="*/ 117844 h 608697"/>
              <a:gd name="connsiteX215" fmla="*/ 314651 w 609614"/>
              <a:gd name="connsiteY215" fmla="*/ 117844 h 608697"/>
              <a:gd name="connsiteX216" fmla="*/ 314651 w 609614"/>
              <a:gd name="connsiteY216" fmla="*/ 137461 h 608697"/>
              <a:gd name="connsiteX217" fmla="*/ 294963 w 609614"/>
              <a:gd name="connsiteY217" fmla="*/ 137461 h 608697"/>
              <a:gd name="connsiteX218" fmla="*/ 462116 w 609614"/>
              <a:gd name="connsiteY218" fmla="*/ 117818 h 608697"/>
              <a:gd name="connsiteX219" fmla="*/ 432618 w 609614"/>
              <a:gd name="connsiteY219" fmla="*/ 147273 h 608697"/>
              <a:gd name="connsiteX220" fmla="*/ 462116 w 609614"/>
              <a:gd name="connsiteY220" fmla="*/ 176727 h 608697"/>
              <a:gd name="connsiteX221" fmla="*/ 491615 w 609614"/>
              <a:gd name="connsiteY221" fmla="*/ 147273 h 608697"/>
              <a:gd name="connsiteX222" fmla="*/ 462116 w 609614"/>
              <a:gd name="connsiteY222" fmla="*/ 117818 h 608697"/>
              <a:gd name="connsiteX223" fmla="*/ 127863 w 609614"/>
              <a:gd name="connsiteY223" fmla="*/ 107969 h 608697"/>
              <a:gd name="connsiteX224" fmla="*/ 98364 w 609614"/>
              <a:gd name="connsiteY224" fmla="*/ 137424 h 608697"/>
              <a:gd name="connsiteX225" fmla="*/ 127863 w 609614"/>
              <a:gd name="connsiteY225" fmla="*/ 166878 h 608697"/>
              <a:gd name="connsiteX226" fmla="*/ 157361 w 609614"/>
              <a:gd name="connsiteY226" fmla="*/ 137424 h 608697"/>
              <a:gd name="connsiteX227" fmla="*/ 127863 w 609614"/>
              <a:gd name="connsiteY227" fmla="*/ 107969 h 608697"/>
              <a:gd name="connsiteX228" fmla="*/ 314651 w 609614"/>
              <a:gd name="connsiteY228" fmla="*/ 98227 h 608697"/>
              <a:gd name="connsiteX229" fmla="*/ 334339 w 609614"/>
              <a:gd name="connsiteY229" fmla="*/ 98227 h 608697"/>
              <a:gd name="connsiteX230" fmla="*/ 334339 w 609614"/>
              <a:gd name="connsiteY230" fmla="*/ 117844 h 608697"/>
              <a:gd name="connsiteX231" fmla="*/ 314651 w 609614"/>
              <a:gd name="connsiteY231" fmla="*/ 117844 h 608697"/>
              <a:gd name="connsiteX232" fmla="*/ 275346 w 609614"/>
              <a:gd name="connsiteY232" fmla="*/ 98227 h 608697"/>
              <a:gd name="connsiteX233" fmla="*/ 294963 w 609614"/>
              <a:gd name="connsiteY233" fmla="*/ 98227 h 608697"/>
              <a:gd name="connsiteX234" fmla="*/ 294963 w 609614"/>
              <a:gd name="connsiteY234" fmla="*/ 117844 h 608697"/>
              <a:gd name="connsiteX235" fmla="*/ 275346 w 609614"/>
              <a:gd name="connsiteY235" fmla="*/ 117844 h 608697"/>
              <a:gd name="connsiteX236" fmla="*/ 550621 w 609614"/>
              <a:gd name="connsiteY236" fmla="*/ 78539 h 608697"/>
              <a:gd name="connsiteX237" fmla="*/ 570309 w 609614"/>
              <a:gd name="connsiteY237" fmla="*/ 78539 h 608697"/>
              <a:gd name="connsiteX238" fmla="*/ 570309 w 609614"/>
              <a:gd name="connsiteY238" fmla="*/ 98227 h 608697"/>
              <a:gd name="connsiteX239" fmla="*/ 550621 w 609614"/>
              <a:gd name="connsiteY239" fmla="*/ 98227 h 608697"/>
              <a:gd name="connsiteX240" fmla="*/ 294963 w 609614"/>
              <a:gd name="connsiteY240" fmla="*/ 78539 h 608697"/>
              <a:gd name="connsiteX241" fmla="*/ 314651 w 609614"/>
              <a:gd name="connsiteY241" fmla="*/ 78539 h 608697"/>
              <a:gd name="connsiteX242" fmla="*/ 314651 w 609614"/>
              <a:gd name="connsiteY242" fmla="*/ 98227 h 608697"/>
              <a:gd name="connsiteX243" fmla="*/ 294963 w 609614"/>
              <a:gd name="connsiteY243" fmla="*/ 98227 h 608697"/>
              <a:gd name="connsiteX244" fmla="*/ 588304 w 609614"/>
              <a:gd name="connsiteY244" fmla="*/ 62944 h 608697"/>
              <a:gd name="connsiteX245" fmla="*/ 602205 w 609614"/>
              <a:gd name="connsiteY245" fmla="*/ 76845 h 608697"/>
              <a:gd name="connsiteX246" fmla="*/ 588304 w 609614"/>
              <a:gd name="connsiteY246" fmla="*/ 90747 h 608697"/>
              <a:gd name="connsiteX247" fmla="*/ 574402 w 609614"/>
              <a:gd name="connsiteY247" fmla="*/ 76845 h 608697"/>
              <a:gd name="connsiteX248" fmla="*/ 532628 w 609614"/>
              <a:gd name="connsiteY248" fmla="*/ 62944 h 608697"/>
              <a:gd name="connsiteX249" fmla="*/ 546529 w 609614"/>
              <a:gd name="connsiteY249" fmla="*/ 76845 h 608697"/>
              <a:gd name="connsiteX250" fmla="*/ 532628 w 609614"/>
              <a:gd name="connsiteY250" fmla="*/ 90747 h 608697"/>
              <a:gd name="connsiteX251" fmla="*/ 518726 w 609614"/>
              <a:gd name="connsiteY251" fmla="*/ 76845 h 608697"/>
              <a:gd name="connsiteX252" fmla="*/ 29496 w 609614"/>
              <a:gd name="connsiteY252" fmla="*/ 49043 h 608697"/>
              <a:gd name="connsiteX253" fmla="*/ 49113 w 609614"/>
              <a:gd name="connsiteY253" fmla="*/ 49043 h 608697"/>
              <a:gd name="connsiteX254" fmla="*/ 49113 w 609614"/>
              <a:gd name="connsiteY254" fmla="*/ 78539 h 608697"/>
              <a:gd name="connsiteX255" fmla="*/ 29496 w 609614"/>
              <a:gd name="connsiteY255" fmla="*/ 78539 h 608697"/>
              <a:gd name="connsiteX256" fmla="*/ 589997 w 609614"/>
              <a:gd name="connsiteY256" fmla="*/ 39305 h 608697"/>
              <a:gd name="connsiteX257" fmla="*/ 609614 w 609614"/>
              <a:gd name="connsiteY257" fmla="*/ 39305 h 608697"/>
              <a:gd name="connsiteX258" fmla="*/ 609614 w 609614"/>
              <a:gd name="connsiteY258" fmla="*/ 58922 h 608697"/>
              <a:gd name="connsiteX259" fmla="*/ 589997 w 609614"/>
              <a:gd name="connsiteY259" fmla="*/ 58922 h 608697"/>
              <a:gd name="connsiteX260" fmla="*/ 511316 w 609614"/>
              <a:gd name="connsiteY260" fmla="*/ 39305 h 608697"/>
              <a:gd name="connsiteX261" fmla="*/ 531004 w 609614"/>
              <a:gd name="connsiteY261" fmla="*/ 39305 h 608697"/>
              <a:gd name="connsiteX262" fmla="*/ 531004 w 609614"/>
              <a:gd name="connsiteY262" fmla="*/ 58922 h 608697"/>
              <a:gd name="connsiteX263" fmla="*/ 511316 w 609614"/>
              <a:gd name="connsiteY263" fmla="*/ 58922 h 608697"/>
              <a:gd name="connsiteX264" fmla="*/ 49113 w 609614"/>
              <a:gd name="connsiteY264" fmla="*/ 29426 h 608697"/>
              <a:gd name="connsiteX265" fmla="*/ 78609 w 609614"/>
              <a:gd name="connsiteY265" fmla="*/ 29426 h 608697"/>
              <a:gd name="connsiteX266" fmla="*/ 78609 w 609614"/>
              <a:gd name="connsiteY266" fmla="*/ 49043 h 608697"/>
              <a:gd name="connsiteX267" fmla="*/ 49113 w 609614"/>
              <a:gd name="connsiteY267" fmla="*/ 49043 h 608697"/>
              <a:gd name="connsiteX268" fmla="*/ 0 w 609614"/>
              <a:gd name="connsiteY268" fmla="*/ 29426 h 608697"/>
              <a:gd name="connsiteX269" fmla="*/ 29496 w 609614"/>
              <a:gd name="connsiteY269" fmla="*/ 29426 h 608697"/>
              <a:gd name="connsiteX270" fmla="*/ 29496 w 609614"/>
              <a:gd name="connsiteY270" fmla="*/ 49043 h 608697"/>
              <a:gd name="connsiteX271" fmla="*/ 0 w 609614"/>
              <a:gd name="connsiteY271" fmla="*/ 49043 h 608697"/>
              <a:gd name="connsiteX272" fmla="*/ 304853 w 609614"/>
              <a:gd name="connsiteY272" fmla="*/ 19605 h 608697"/>
              <a:gd name="connsiteX273" fmla="*/ 237191 w 609614"/>
              <a:gd name="connsiteY273" fmla="*/ 162368 h 608697"/>
              <a:gd name="connsiteX274" fmla="*/ 304853 w 609614"/>
              <a:gd name="connsiteY274" fmla="*/ 192835 h 608697"/>
              <a:gd name="connsiteX275" fmla="*/ 372423 w 609614"/>
              <a:gd name="connsiteY275" fmla="*/ 162368 h 608697"/>
              <a:gd name="connsiteX276" fmla="*/ 304853 w 609614"/>
              <a:gd name="connsiteY276" fmla="*/ 19605 h 608697"/>
              <a:gd name="connsiteX277" fmla="*/ 588314 w 609614"/>
              <a:gd name="connsiteY277" fmla="*/ 7480 h 608697"/>
              <a:gd name="connsiteX278" fmla="*/ 602134 w 609614"/>
              <a:gd name="connsiteY278" fmla="*/ 21381 h 608697"/>
              <a:gd name="connsiteX279" fmla="*/ 588314 w 609614"/>
              <a:gd name="connsiteY279" fmla="*/ 35283 h 608697"/>
              <a:gd name="connsiteX280" fmla="*/ 574402 w 609614"/>
              <a:gd name="connsiteY280" fmla="*/ 21381 h 608697"/>
              <a:gd name="connsiteX281" fmla="*/ 532628 w 609614"/>
              <a:gd name="connsiteY281" fmla="*/ 7480 h 608697"/>
              <a:gd name="connsiteX282" fmla="*/ 546529 w 609614"/>
              <a:gd name="connsiteY282" fmla="*/ 21381 h 608697"/>
              <a:gd name="connsiteX283" fmla="*/ 532628 w 609614"/>
              <a:gd name="connsiteY283" fmla="*/ 35283 h 608697"/>
              <a:gd name="connsiteX284" fmla="*/ 518726 w 609614"/>
              <a:gd name="connsiteY284" fmla="*/ 21381 h 608697"/>
              <a:gd name="connsiteX285" fmla="*/ 550621 w 609614"/>
              <a:gd name="connsiteY285" fmla="*/ 0 h 608697"/>
              <a:gd name="connsiteX286" fmla="*/ 570309 w 609614"/>
              <a:gd name="connsiteY286" fmla="*/ 0 h 608697"/>
              <a:gd name="connsiteX287" fmla="*/ 570309 w 609614"/>
              <a:gd name="connsiteY287" fmla="*/ 19617 h 608697"/>
              <a:gd name="connsiteX288" fmla="*/ 550621 w 609614"/>
              <a:gd name="connsiteY288" fmla="*/ 19617 h 608697"/>
              <a:gd name="connsiteX289" fmla="*/ 304853 w 609614"/>
              <a:gd name="connsiteY289" fmla="*/ 0 h 608697"/>
              <a:gd name="connsiteX290" fmla="*/ 391044 w 609614"/>
              <a:gd name="connsiteY290" fmla="*/ 155188 h 608697"/>
              <a:gd name="connsiteX291" fmla="*/ 412983 w 609614"/>
              <a:gd name="connsiteY291" fmla="*/ 147641 h 608697"/>
              <a:gd name="connsiteX292" fmla="*/ 412983 w 609614"/>
              <a:gd name="connsiteY292" fmla="*/ 147273 h 608697"/>
              <a:gd name="connsiteX293" fmla="*/ 462116 w 609614"/>
              <a:gd name="connsiteY293" fmla="*/ 98212 h 608697"/>
              <a:gd name="connsiteX294" fmla="*/ 507562 w 609614"/>
              <a:gd name="connsiteY294" fmla="*/ 128679 h 608697"/>
              <a:gd name="connsiteX295" fmla="*/ 568772 w 609614"/>
              <a:gd name="connsiteY295" fmla="*/ 152151 h 608697"/>
              <a:gd name="connsiteX296" fmla="*/ 523879 w 609614"/>
              <a:gd name="connsiteY296" fmla="*/ 261041 h 608697"/>
              <a:gd name="connsiteX297" fmla="*/ 477234 w 609614"/>
              <a:gd name="connsiteY297" fmla="*/ 304394 h 608697"/>
              <a:gd name="connsiteX298" fmla="*/ 496501 w 609614"/>
              <a:gd name="connsiteY298" fmla="*/ 321055 h 608697"/>
              <a:gd name="connsiteX299" fmla="*/ 521113 w 609614"/>
              <a:gd name="connsiteY299" fmla="*/ 314151 h 608697"/>
              <a:gd name="connsiteX300" fmla="*/ 570339 w 609614"/>
              <a:gd name="connsiteY300" fmla="*/ 363303 h 608697"/>
              <a:gd name="connsiteX301" fmla="*/ 559553 w 609614"/>
              <a:gd name="connsiteY301" fmla="*/ 393586 h 608697"/>
              <a:gd name="connsiteX302" fmla="*/ 568772 w 609614"/>
              <a:gd name="connsiteY302" fmla="*/ 456546 h 608697"/>
              <a:gd name="connsiteX303" fmla="*/ 511250 w 609614"/>
              <a:gd name="connsiteY303" fmla="*/ 480293 h 608697"/>
              <a:gd name="connsiteX304" fmla="*/ 391044 w 609614"/>
              <a:gd name="connsiteY304" fmla="*/ 453508 h 608697"/>
              <a:gd name="connsiteX305" fmla="*/ 386435 w 609614"/>
              <a:gd name="connsiteY305" fmla="*/ 477072 h 608697"/>
              <a:gd name="connsiteX306" fmla="*/ 412983 w 609614"/>
              <a:gd name="connsiteY306" fmla="*/ 520333 h 608697"/>
              <a:gd name="connsiteX307" fmla="*/ 363850 w 609614"/>
              <a:gd name="connsiteY307" fmla="*/ 569486 h 608697"/>
              <a:gd name="connsiteX308" fmla="*/ 355185 w 609614"/>
              <a:gd name="connsiteY308" fmla="*/ 568565 h 608697"/>
              <a:gd name="connsiteX309" fmla="*/ 304853 w 609614"/>
              <a:gd name="connsiteY309" fmla="*/ 608697 h 608697"/>
              <a:gd name="connsiteX310" fmla="*/ 218570 w 609614"/>
              <a:gd name="connsiteY310" fmla="*/ 453508 h 608697"/>
              <a:gd name="connsiteX311" fmla="*/ 98364 w 609614"/>
              <a:gd name="connsiteY311" fmla="*/ 480293 h 608697"/>
              <a:gd name="connsiteX312" fmla="*/ 40843 w 609614"/>
              <a:gd name="connsiteY312" fmla="*/ 456546 h 608697"/>
              <a:gd name="connsiteX313" fmla="*/ 53564 w 609614"/>
              <a:gd name="connsiteY313" fmla="*/ 387972 h 608697"/>
              <a:gd name="connsiteX314" fmla="*/ 39368 w 609614"/>
              <a:gd name="connsiteY314" fmla="*/ 353455 h 608697"/>
              <a:gd name="connsiteX315" fmla="*/ 88501 w 609614"/>
              <a:gd name="connsiteY315" fmla="*/ 304394 h 608697"/>
              <a:gd name="connsiteX316" fmla="*/ 119382 w 609614"/>
              <a:gd name="connsiteY316" fmla="*/ 315532 h 608697"/>
              <a:gd name="connsiteX317" fmla="*/ 132380 w 609614"/>
              <a:gd name="connsiteY317" fmla="*/ 304394 h 608697"/>
              <a:gd name="connsiteX318" fmla="*/ 85735 w 609614"/>
              <a:gd name="connsiteY318" fmla="*/ 261041 h 608697"/>
              <a:gd name="connsiteX319" fmla="*/ 40843 w 609614"/>
              <a:gd name="connsiteY319" fmla="*/ 152151 h 608697"/>
              <a:gd name="connsiteX320" fmla="*/ 79467 w 609614"/>
              <a:gd name="connsiteY320" fmla="*/ 129968 h 608697"/>
              <a:gd name="connsiteX321" fmla="*/ 127863 w 609614"/>
              <a:gd name="connsiteY321" fmla="*/ 88363 h 608697"/>
              <a:gd name="connsiteX322" fmla="*/ 176996 w 609614"/>
              <a:gd name="connsiteY322" fmla="*/ 137424 h 608697"/>
              <a:gd name="connsiteX323" fmla="*/ 176535 w 609614"/>
              <a:gd name="connsiteY323" fmla="*/ 141566 h 608697"/>
              <a:gd name="connsiteX324" fmla="*/ 218570 w 609614"/>
              <a:gd name="connsiteY324" fmla="*/ 155281 h 608697"/>
              <a:gd name="connsiteX325" fmla="*/ 304853 w 609614"/>
              <a:gd name="connsiteY325" fmla="*/ 0 h 608697"/>
              <a:gd name="connsiteX326" fmla="*/ 29496 w 609614"/>
              <a:gd name="connsiteY326" fmla="*/ 0 h 608697"/>
              <a:gd name="connsiteX327" fmla="*/ 49113 w 609614"/>
              <a:gd name="connsiteY327" fmla="*/ 0 h 608697"/>
              <a:gd name="connsiteX328" fmla="*/ 49113 w 609614"/>
              <a:gd name="connsiteY328" fmla="*/ 29426 h 608697"/>
              <a:gd name="connsiteX329" fmla="*/ 29496 w 609614"/>
              <a:gd name="connsiteY329" fmla="*/ 29426 h 60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609614" h="608697">
                <a:moveTo>
                  <a:pt x="137602" y="589080"/>
                </a:moveTo>
                <a:lnTo>
                  <a:pt x="157360" y="589080"/>
                </a:lnTo>
                <a:lnTo>
                  <a:pt x="157360" y="608697"/>
                </a:lnTo>
                <a:lnTo>
                  <a:pt x="137602" y="608697"/>
                </a:lnTo>
                <a:close/>
                <a:moveTo>
                  <a:pt x="175331" y="573555"/>
                </a:moveTo>
                <a:lnTo>
                  <a:pt x="189186" y="587457"/>
                </a:lnTo>
                <a:lnTo>
                  <a:pt x="175331" y="601358"/>
                </a:lnTo>
                <a:lnTo>
                  <a:pt x="161383" y="587457"/>
                </a:lnTo>
                <a:close/>
                <a:moveTo>
                  <a:pt x="119750" y="573555"/>
                </a:moveTo>
                <a:lnTo>
                  <a:pt x="133651" y="587457"/>
                </a:lnTo>
                <a:lnTo>
                  <a:pt x="119750" y="601358"/>
                </a:lnTo>
                <a:lnTo>
                  <a:pt x="105848" y="587457"/>
                </a:lnTo>
                <a:close/>
                <a:moveTo>
                  <a:pt x="531004" y="569463"/>
                </a:moveTo>
                <a:lnTo>
                  <a:pt x="550621" y="569463"/>
                </a:lnTo>
                <a:lnTo>
                  <a:pt x="550621" y="589080"/>
                </a:lnTo>
                <a:lnTo>
                  <a:pt x="531004" y="589080"/>
                </a:lnTo>
                <a:close/>
                <a:moveTo>
                  <a:pt x="568581" y="553938"/>
                </a:moveTo>
                <a:lnTo>
                  <a:pt x="582517" y="567758"/>
                </a:lnTo>
                <a:lnTo>
                  <a:pt x="568581" y="581670"/>
                </a:lnTo>
                <a:lnTo>
                  <a:pt x="554644" y="567758"/>
                </a:lnTo>
                <a:close/>
                <a:moveTo>
                  <a:pt x="513011" y="553938"/>
                </a:moveTo>
                <a:lnTo>
                  <a:pt x="526912" y="567850"/>
                </a:lnTo>
                <a:lnTo>
                  <a:pt x="513011" y="581670"/>
                </a:lnTo>
                <a:lnTo>
                  <a:pt x="499109" y="567850"/>
                </a:lnTo>
                <a:close/>
                <a:moveTo>
                  <a:pt x="176978" y="549775"/>
                </a:moveTo>
                <a:lnTo>
                  <a:pt x="196595" y="549775"/>
                </a:lnTo>
                <a:lnTo>
                  <a:pt x="196595" y="569463"/>
                </a:lnTo>
                <a:lnTo>
                  <a:pt x="176978" y="569463"/>
                </a:lnTo>
                <a:close/>
                <a:moveTo>
                  <a:pt x="98368" y="549775"/>
                </a:moveTo>
                <a:lnTo>
                  <a:pt x="117985" y="549775"/>
                </a:lnTo>
                <a:lnTo>
                  <a:pt x="117985" y="569463"/>
                </a:lnTo>
                <a:lnTo>
                  <a:pt x="98368" y="569463"/>
                </a:lnTo>
                <a:close/>
                <a:moveTo>
                  <a:pt x="570309" y="530158"/>
                </a:moveTo>
                <a:lnTo>
                  <a:pt x="589997" y="530158"/>
                </a:lnTo>
                <a:lnTo>
                  <a:pt x="589997" y="549775"/>
                </a:lnTo>
                <a:lnTo>
                  <a:pt x="570309" y="549775"/>
                </a:lnTo>
                <a:close/>
                <a:moveTo>
                  <a:pt x="491629" y="530158"/>
                </a:moveTo>
                <a:lnTo>
                  <a:pt x="511317" y="530158"/>
                </a:lnTo>
                <a:lnTo>
                  <a:pt x="511317" y="549775"/>
                </a:lnTo>
                <a:lnTo>
                  <a:pt x="491629" y="549775"/>
                </a:lnTo>
                <a:close/>
                <a:moveTo>
                  <a:pt x="19617" y="530158"/>
                </a:moveTo>
                <a:lnTo>
                  <a:pt x="39375" y="530158"/>
                </a:lnTo>
                <a:lnTo>
                  <a:pt x="39375" y="549775"/>
                </a:lnTo>
                <a:lnTo>
                  <a:pt x="19617" y="549775"/>
                </a:lnTo>
                <a:close/>
                <a:moveTo>
                  <a:pt x="175238" y="517950"/>
                </a:moveTo>
                <a:lnTo>
                  <a:pt x="189186" y="531852"/>
                </a:lnTo>
                <a:lnTo>
                  <a:pt x="175238" y="545753"/>
                </a:lnTo>
                <a:lnTo>
                  <a:pt x="161383" y="531852"/>
                </a:lnTo>
                <a:close/>
                <a:moveTo>
                  <a:pt x="119750" y="517950"/>
                </a:moveTo>
                <a:lnTo>
                  <a:pt x="133651" y="531852"/>
                </a:lnTo>
                <a:lnTo>
                  <a:pt x="119750" y="545753"/>
                </a:lnTo>
                <a:lnTo>
                  <a:pt x="105848" y="531852"/>
                </a:lnTo>
                <a:close/>
                <a:moveTo>
                  <a:pt x="137602" y="510611"/>
                </a:moveTo>
                <a:lnTo>
                  <a:pt x="157360" y="510611"/>
                </a:lnTo>
                <a:lnTo>
                  <a:pt x="157360" y="530158"/>
                </a:lnTo>
                <a:lnTo>
                  <a:pt x="137602" y="530158"/>
                </a:lnTo>
                <a:close/>
                <a:moveTo>
                  <a:pt x="39375" y="510611"/>
                </a:moveTo>
                <a:lnTo>
                  <a:pt x="58992" y="510611"/>
                </a:lnTo>
                <a:lnTo>
                  <a:pt x="58992" y="530158"/>
                </a:lnTo>
                <a:lnTo>
                  <a:pt x="39375" y="530158"/>
                </a:lnTo>
                <a:close/>
                <a:moveTo>
                  <a:pt x="0" y="510611"/>
                </a:moveTo>
                <a:lnTo>
                  <a:pt x="19617" y="510611"/>
                </a:lnTo>
                <a:lnTo>
                  <a:pt x="19617" y="530158"/>
                </a:lnTo>
                <a:lnTo>
                  <a:pt x="0" y="530158"/>
                </a:lnTo>
                <a:close/>
                <a:moveTo>
                  <a:pt x="568581" y="498333"/>
                </a:moveTo>
                <a:lnTo>
                  <a:pt x="582517" y="512245"/>
                </a:lnTo>
                <a:lnTo>
                  <a:pt x="568581" y="526065"/>
                </a:lnTo>
                <a:lnTo>
                  <a:pt x="554644" y="512245"/>
                </a:lnTo>
                <a:close/>
                <a:moveTo>
                  <a:pt x="513011" y="498333"/>
                </a:moveTo>
                <a:lnTo>
                  <a:pt x="526912" y="512234"/>
                </a:lnTo>
                <a:lnTo>
                  <a:pt x="513011" y="526136"/>
                </a:lnTo>
                <a:lnTo>
                  <a:pt x="499109" y="512234"/>
                </a:lnTo>
                <a:close/>
                <a:moveTo>
                  <a:pt x="363850" y="490879"/>
                </a:moveTo>
                <a:cubicBezTo>
                  <a:pt x="347534" y="490879"/>
                  <a:pt x="334352" y="504133"/>
                  <a:pt x="334352" y="520333"/>
                </a:cubicBezTo>
                <a:cubicBezTo>
                  <a:pt x="334352" y="536626"/>
                  <a:pt x="347534" y="549788"/>
                  <a:pt x="363850" y="549788"/>
                </a:cubicBezTo>
                <a:cubicBezTo>
                  <a:pt x="380074" y="549788"/>
                  <a:pt x="393348" y="536626"/>
                  <a:pt x="393348" y="520333"/>
                </a:cubicBezTo>
                <a:cubicBezTo>
                  <a:pt x="393348" y="504133"/>
                  <a:pt x="380074" y="490879"/>
                  <a:pt x="363850" y="490879"/>
                </a:cubicBezTo>
                <a:close/>
                <a:moveTo>
                  <a:pt x="531004" y="490853"/>
                </a:moveTo>
                <a:lnTo>
                  <a:pt x="550621" y="490853"/>
                </a:lnTo>
                <a:lnTo>
                  <a:pt x="550621" y="510611"/>
                </a:lnTo>
                <a:lnTo>
                  <a:pt x="531004" y="510611"/>
                </a:lnTo>
                <a:close/>
                <a:moveTo>
                  <a:pt x="19617" y="490853"/>
                </a:moveTo>
                <a:lnTo>
                  <a:pt x="39375" y="490853"/>
                </a:lnTo>
                <a:lnTo>
                  <a:pt x="39375" y="510611"/>
                </a:lnTo>
                <a:lnTo>
                  <a:pt x="19617" y="510611"/>
                </a:lnTo>
                <a:close/>
                <a:moveTo>
                  <a:pt x="304853" y="415861"/>
                </a:moveTo>
                <a:cubicBezTo>
                  <a:pt x="282176" y="427183"/>
                  <a:pt x="259407" y="437492"/>
                  <a:pt x="237191" y="446328"/>
                </a:cubicBezTo>
                <a:cubicBezTo>
                  <a:pt x="252033" y="534509"/>
                  <a:pt x="279411" y="589092"/>
                  <a:pt x="304853" y="589092"/>
                </a:cubicBezTo>
                <a:cubicBezTo>
                  <a:pt x="315178" y="589092"/>
                  <a:pt x="326332" y="579335"/>
                  <a:pt x="336840" y="561294"/>
                </a:cubicBezTo>
                <a:cubicBezTo>
                  <a:pt x="323474" y="552549"/>
                  <a:pt x="314625" y="537454"/>
                  <a:pt x="314625" y="520333"/>
                </a:cubicBezTo>
                <a:cubicBezTo>
                  <a:pt x="314625" y="493272"/>
                  <a:pt x="336748" y="471273"/>
                  <a:pt x="363850" y="471273"/>
                </a:cubicBezTo>
                <a:cubicBezTo>
                  <a:pt x="365048" y="471273"/>
                  <a:pt x="366247" y="471549"/>
                  <a:pt x="367537" y="471641"/>
                </a:cubicBezTo>
                <a:cubicBezTo>
                  <a:pt x="369289" y="463449"/>
                  <a:pt x="370856" y="454981"/>
                  <a:pt x="372331" y="446328"/>
                </a:cubicBezTo>
                <a:cubicBezTo>
                  <a:pt x="350115" y="437400"/>
                  <a:pt x="327346" y="427183"/>
                  <a:pt x="304853" y="415861"/>
                </a:cubicBezTo>
                <a:close/>
                <a:moveTo>
                  <a:pt x="380996" y="373244"/>
                </a:moveTo>
                <a:cubicBezTo>
                  <a:pt x="372146" y="378675"/>
                  <a:pt x="363205" y="384106"/>
                  <a:pt x="353986" y="389352"/>
                </a:cubicBezTo>
                <a:cubicBezTo>
                  <a:pt x="344860" y="394599"/>
                  <a:pt x="335642" y="399661"/>
                  <a:pt x="326332" y="404632"/>
                </a:cubicBezTo>
                <a:cubicBezTo>
                  <a:pt x="343293" y="412824"/>
                  <a:pt x="359702" y="420096"/>
                  <a:pt x="375373" y="426539"/>
                </a:cubicBezTo>
                <a:cubicBezTo>
                  <a:pt x="377770" y="409326"/>
                  <a:pt x="379705" y="391561"/>
                  <a:pt x="380996" y="373244"/>
                </a:cubicBezTo>
                <a:close/>
                <a:moveTo>
                  <a:pt x="228618" y="373152"/>
                </a:moveTo>
                <a:cubicBezTo>
                  <a:pt x="230001" y="391930"/>
                  <a:pt x="231845" y="409786"/>
                  <a:pt x="234149" y="426539"/>
                </a:cubicBezTo>
                <a:cubicBezTo>
                  <a:pt x="249912" y="420188"/>
                  <a:pt x="266321" y="412916"/>
                  <a:pt x="283282" y="404632"/>
                </a:cubicBezTo>
                <a:cubicBezTo>
                  <a:pt x="273972" y="399661"/>
                  <a:pt x="264754" y="394599"/>
                  <a:pt x="255628" y="389352"/>
                </a:cubicBezTo>
                <a:cubicBezTo>
                  <a:pt x="246502" y="384106"/>
                  <a:pt x="237468" y="378675"/>
                  <a:pt x="228618" y="373152"/>
                </a:cubicBezTo>
                <a:close/>
                <a:moveTo>
                  <a:pt x="521113" y="333849"/>
                </a:moveTo>
                <a:cubicBezTo>
                  <a:pt x="504889" y="333849"/>
                  <a:pt x="491615" y="347011"/>
                  <a:pt x="491615" y="363303"/>
                </a:cubicBezTo>
                <a:cubicBezTo>
                  <a:pt x="491615" y="379503"/>
                  <a:pt x="504889" y="392758"/>
                  <a:pt x="521113" y="392758"/>
                </a:cubicBezTo>
                <a:cubicBezTo>
                  <a:pt x="537430" y="392758"/>
                  <a:pt x="550612" y="379503"/>
                  <a:pt x="550612" y="363303"/>
                </a:cubicBezTo>
                <a:cubicBezTo>
                  <a:pt x="550612" y="347011"/>
                  <a:pt x="537430" y="333849"/>
                  <a:pt x="521113" y="333849"/>
                </a:cubicBezTo>
                <a:close/>
                <a:moveTo>
                  <a:pt x="88501" y="324000"/>
                </a:moveTo>
                <a:cubicBezTo>
                  <a:pt x="72277" y="324000"/>
                  <a:pt x="59002" y="337255"/>
                  <a:pt x="59002" y="353455"/>
                </a:cubicBezTo>
                <a:cubicBezTo>
                  <a:pt x="59002" y="369655"/>
                  <a:pt x="72277" y="382909"/>
                  <a:pt x="88501" y="382909"/>
                </a:cubicBezTo>
                <a:cubicBezTo>
                  <a:pt x="104725" y="382909"/>
                  <a:pt x="117999" y="369655"/>
                  <a:pt x="117999" y="353455"/>
                </a:cubicBezTo>
                <a:cubicBezTo>
                  <a:pt x="117999" y="337255"/>
                  <a:pt x="104725" y="324000"/>
                  <a:pt x="88501" y="324000"/>
                </a:cubicBezTo>
                <a:close/>
                <a:moveTo>
                  <a:pt x="461748" y="317005"/>
                </a:moveTo>
                <a:cubicBezTo>
                  <a:pt x="443127" y="331548"/>
                  <a:pt x="423031" y="346091"/>
                  <a:pt x="401553" y="360174"/>
                </a:cubicBezTo>
                <a:cubicBezTo>
                  <a:pt x="400078" y="385763"/>
                  <a:pt x="397589" y="410431"/>
                  <a:pt x="394178" y="433810"/>
                </a:cubicBezTo>
                <a:cubicBezTo>
                  <a:pt x="477972" y="465106"/>
                  <a:pt x="539089" y="468696"/>
                  <a:pt x="551718" y="446697"/>
                </a:cubicBezTo>
                <a:cubicBezTo>
                  <a:pt x="556788" y="438044"/>
                  <a:pt x="554115" y="423777"/>
                  <a:pt x="544343" y="406289"/>
                </a:cubicBezTo>
                <a:cubicBezTo>
                  <a:pt x="537337" y="410063"/>
                  <a:pt x="529594" y="412364"/>
                  <a:pt x="521113" y="412364"/>
                </a:cubicBezTo>
                <a:cubicBezTo>
                  <a:pt x="494012" y="412364"/>
                  <a:pt x="471980" y="390365"/>
                  <a:pt x="471980" y="363303"/>
                </a:cubicBezTo>
                <a:cubicBezTo>
                  <a:pt x="471980" y="352350"/>
                  <a:pt x="475667" y="342409"/>
                  <a:pt x="481751" y="334217"/>
                </a:cubicBezTo>
                <a:cubicBezTo>
                  <a:pt x="475299" y="328418"/>
                  <a:pt x="468661" y="322711"/>
                  <a:pt x="461748" y="317005"/>
                </a:cubicBezTo>
                <a:close/>
                <a:moveTo>
                  <a:pt x="147959" y="317005"/>
                </a:moveTo>
                <a:cubicBezTo>
                  <a:pt x="142428" y="321515"/>
                  <a:pt x="136989" y="326117"/>
                  <a:pt x="131827" y="330719"/>
                </a:cubicBezTo>
                <a:cubicBezTo>
                  <a:pt x="135422" y="337531"/>
                  <a:pt x="137634" y="345262"/>
                  <a:pt x="137634" y="353455"/>
                </a:cubicBezTo>
                <a:cubicBezTo>
                  <a:pt x="137634" y="380516"/>
                  <a:pt x="115603" y="402515"/>
                  <a:pt x="88501" y="402515"/>
                </a:cubicBezTo>
                <a:cubicBezTo>
                  <a:pt x="81956" y="402515"/>
                  <a:pt x="75595" y="401226"/>
                  <a:pt x="69880" y="398833"/>
                </a:cubicBezTo>
                <a:cubicBezTo>
                  <a:pt x="56421" y="419819"/>
                  <a:pt x="52089" y="436664"/>
                  <a:pt x="57896" y="446697"/>
                </a:cubicBezTo>
                <a:cubicBezTo>
                  <a:pt x="70617" y="468696"/>
                  <a:pt x="131642" y="465106"/>
                  <a:pt x="215528" y="433810"/>
                </a:cubicBezTo>
                <a:cubicBezTo>
                  <a:pt x="212118" y="410155"/>
                  <a:pt x="209629" y="385302"/>
                  <a:pt x="208154" y="360174"/>
                </a:cubicBezTo>
                <a:cubicBezTo>
                  <a:pt x="186583" y="346091"/>
                  <a:pt x="166487" y="331548"/>
                  <a:pt x="147959" y="317005"/>
                </a:cubicBezTo>
                <a:close/>
                <a:moveTo>
                  <a:pt x="304878" y="274932"/>
                </a:moveTo>
                <a:cubicBezTo>
                  <a:pt x="288561" y="274932"/>
                  <a:pt x="275378" y="288098"/>
                  <a:pt x="275378" y="304394"/>
                </a:cubicBezTo>
                <a:cubicBezTo>
                  <a:pt x="275378" y="320599"/>
                  <a:pt x="288561" y="333857"/>
                  <a:pt x="304878" y="333857"/>
                </a:cubicBezTo>
                <a:cubicBezTo>
                  <a:pt x="321103" y="333857"/>
                  <a:pt x="334378" y="320599"/>
                  <a:pt x="334378" y="304394"/>
                </a:cubicBezTo>
                <a:cubicBezTo>
                  <a:pt x="334378" y="288098"/>
                  <a:pt x="321103" y="274932"/>
                  <a:pt x="304878" y="274932"/>
                </a:cubicBezTo>
                <a:close/>
                <a:moveTo>
                  <a:pt x="402567" y="272915"/>
                </a:moveTo>
                <a:cubicBezTo>
                  <a:pt x="402935" y="283408"/>
                  <a:pt x="403120" y="293901"/>
                  <a:pt x="403120" y="304394"/>
                </a:cubicBezTo>
                <a:cubicBezTo>
                  <a:pt x="403120" y="314980"/>
                  <a:pt x="402935" y="325381"/>
                  <a:pt x="402567" y="335782"/>
                </a:cubicBezTo>
                <a:cubicBezTo>
                  <a:pt x="417869" y="325381"/>
                  <a:pt x="432342" y="314887"/>
                  <a:pt x="445985" y="304394"/>
                </a:cubicBezTo>
                <a:cubicBezTo>
                  <a:pt x="432342" y="293717"/>
                  <a:pt x="417869" y="283224"/>
                  <a:pt x="402567" y="272915"/>
                </a:cubicBezTo>
                <a:close/>
                <a:moveTo>
                  <a:pt x="207048" y="272915"/>
                </a:moveTo>
                <a:cubicBezTo>
                  <a:pt x="191837" y="283224"/>
                  <a:pt x="177365" y="293717"/>
                  <a:pt x="163722" y="304394"/>
                </a:cubicBezTo>
                <a:cubicBezTo>
                  <a:pt x="177273" y="314887"/>
                  <a:pt x="191745" y="325381"/>
                  <a:pt x="207048" y="335782"/>
                </a:cubicBezTo>
                <a:cubicBezTo>
                  <a:pt x="206679" y="325289"/>
                  <a:pt x="206494" y="314795"/>
                  <a:pt x="206494" y="304394"/>
                </a:cubicBezTo>
                <a:cubicBezTo>
                  <a:pt x="206494" y="293901"/>
                  <a:pt x="206679" y="283408"/>
                  <a:pt x="207048" y="272915"/>
                </a:cubicBezTo>
                <a:close/>
                <a:moveTo>
                  <a:pt x="295014" y="235618"/>
                </a:moveTo>
                <a:lnTo>
                  <a:pt x="314650" y="235618"/>
                </a:lnTo>
                <a:lnTo>
                  <a:pt x="314650" y="256242"/>
                </a:lnTo>
                <a:cubicBezTo>
                  <a:pt x="325252" y="258451"/>
                  <a:pt x="334563" y="264160"/>
                  <a:pt x="341477" y="271893"/>
                </a:cubicBezTo>
                <a:lnTo>
                  <a:pt x="359546" y="261490"/>
                </a:lnTo>
                <a:lnTo>
                  <a:pt x="369410" y="278523"/>
                </a:lnTo>
                <a:lnTo>
                  <a:pt x="351249" y="288926"/>
                </a:lnTo>
                <a:cubicBezTo>
                  <a:pt x="352908" y="293806"/>
                  <a:pt x="354015" y="298962"/>
                  <a:pt x="354015" y="304394"/>
                </a:cubicBezTo>
                <a:cubicBezTo>
                  <a:pt x="354015" y="309826"/>
                  <a:pt x="352908" y="314890"/>
                  <a:pt x="351249" y="319770"/>
                </a:cubicBezTo>
                <a:lnTo>
                  <a:pt x="369410" y="330266"/>
                </a:lnTo>
                <a:lnTo>
                  <a:pt x="359546" y="347207"/>
                </a:lnTo>
                <a:lnTo>
                  <a:pt x="341477" y="336803"/>
                </a:lnTo>
                <a:cubicBezTo>
                  <a:pt x="334563" y="344629"/>
                  <a:pt x="325252" y="350337"/>
                  <a:pt x="314650" y="352455"/>
                </a:cubicBezTo>
                <a:lnTo>
                  <a:pt x="314650" y="373079"/>
                </a:lnTo>
                <a:lnTo>
                  <a:pt x="295014" y="373079"/>
                </a:lnTo>
                <a:lnTo>
                  <a:pt x="295014" y="352455"/>
                </a:lnTo>
                <a:cubicBezTo>
                  <a:pt x="284412" y="350337"/>
                  <a:pt x="275193" y="344629"/>
                  <a:pt x="268279" y="336803"/>
                </a:cubicBezTo>
                <a:lnTo>
                  <a:pt x="250118" y="347207"/>
                </a:lnTo>
                <a:lnTo>
                  <a:pt x="240346" y="330266"/>
                </a:lnTo>
                <a:lnTo>
                  <a:pt x="258415" y="319770"/>
                </a:lnTo>
                <a:cubicBezTo>
                  <a:pt x="256756" y="314890"/>
                  <a:pt x="255649" y="309826"/>
                  <a:pt x="255649" y="304394"/>
                </a:cubicBezTo>
                <a:cubicBezTo>
                  <a:pt x="255649" y="298962"/>
                  <a:pt x="256756" y="293806"/>
                  <a:pt x="258415" y="288926"/>
                </a:cubicBezTo>
                <a:lnTo>
                  <a:pt x="240346" y="278523"/>
                </a:lnTo>
                <a:lnTo>
                  <a:pt x="250118" y="261490"/>
                </a:lnTo>
                <a:lnTo>
                  <a:pt x="268279" y="271893"/>
                </a:lnTo>
                <a:cubicBezTo>
                  <a:pt x="275193" y="264160"/>
                  <a:pt x="284412" y="258451"/>
                  <a:pt x="295014" y="256242"/>
                </a:cubicBezTo>
                <a:close/>
                <a:moveTo>
                  <a:pt x="304761" y="214926"/>
                </a:moveTo>
                <a:cubicBezTo>
                  <a:pt x="291671" y="221645"/>
                  <a:pt x="278581" y="228825"/>
                  <a:pt x="265491" y="236373"/>
                </a:cubicBezTo>
                <a:cubicBezTo>
                  <a:pt x="252401" y="243920"/>
                  <a:pt x="239588" y="251652"/>
                  <a:pt x="227143" y="259660"/>
                </a:cubicBezTo>
                <a:cubicBezTo>
                  <a:pt x="226498" y="274111"/>
                  <a:pt x="226129" y="289023"/>
                  <a:pt x="226129" y="304394"/>
                </a:cubicBezTo>
                <a:cubicBezTo>
                  <a:pt x="226129" y="319674"/>
                  <a:pt x="226498" y="334585"/>
                  <a:pt x="227143" y="349036"/>
                </a:cubicBezTo>
                <a:cubicBezTo>
                  <a:pt x="239588" y="356952"/>
                  <a:pt x="252309" y="364776"/>
                  <a:pt x="265491" y="372416"/>
                </a:cubicBezTo>
                <a:cubicBezTo>
                  <a:pt x="278858" y="380056"/>
                  <a:pt x="291948" y="387235"/>
                  <a:pt x="304853" y="393863"/>
                </a:cubicBezTo>
                <a:cubicBezTo>
                  <a:pt x="317667" y="387235"/>
                  <a:pt x="330849" y="380056"/>
                  <a:pt x="344123" y="372416"/>
                </a:cubicBezTo>
                <a:cubicBezTo>
                  <a:pt x="357305" y="364776"/>
                  <a:pt x="370026" y="356952"/>
                  <a:pt x="382471" y="349036"/>
                </a:cubicBezTo>
                <a:cubicBezTo>
                  <a:pt x="383116" y="334401"/>
                  <a:pt x="383485" y="319490"/>
                  <a:pt x="383485" y="304394"/>
                </a:cubicBezTo>
                <a:cubicBezTo>
                  <a:pt x="383485" y="289023"/>
                  <a:pt x="383116" y="274111"/>
                  <a:pt x="382471" y="259660"/>
                </a:cubicBezTo>
                <a:cubicBezTo>
                  <a:pt x="370118" y="251744"/>
                  <a:pt x="357305" y="243920"/>
                  <a:pt x="344123" y="236373"/>
                </a:cubicBezTo>
                <a:cubicBezTo>
                  <a:pt x="331033" y="228825"/>
                  <a:pt x="317851" y="221645"/>
                  <a:pt x="304761" y="214926"/>
                </a:cubicBezTo>
                <a:close/>
                <a:moveTo>
                  <a:pt x="375465" y="182250"/>
                </a:moveTo>
                <a:cubicBezTo>
                  <a:pt x="359425" y="188785"/>
                  <a:pt x="343017" y="196057"/>
                  <a:pt x="326424" y="204065"/>
                </a:cubicBezTo>
                <a:cubicBezTo>
                  <a:pt x="335642" y="208943"/>
                  <a:pt x="344768" y="214006"/>
                  <a:pt x="353986" y="219344"/>
                </a:cubicBezTo>
                <a:cubicBezTo>
                  <a:pt x="363205" y="224683"/>
                  <a:pt x="372146" y="230114"/>
                  <a:pt x="380996" y="235544"/>
                </a:cubicBezTo>
                <a:cubicBezTo>
                  <a:pt x="379705" y="216859"/>
                  <a:pt x="377770" y="199002"/>
                  <a:pt x="375465" y="182250"/>
                </a:cubicBezTo>
                <a:close/>
                <a:moveTo>
                  <a:pt x="234149" y="182250"/>
                </a:moveTo>
                <a:cubicBezTo>
                  <a:pt x="231845" y="199094"/>
                  <a:pt x="230001" y="216859"/>
                  <a:pt x="228618" y="235544"/>
                </a:cubicBezTo>
                <a:cubicBezTo>
                  <a:pt x="237468" y="230114"/>
                  <a:pt x="246502" y="224683"/>
                  <a:pt x="255628" y="219344"/>
                </a:cubicBezTo>
                <a:cubicBezTo>
                  <a:pt x="264846" y="214006"/>
                  <a:pt x="273972" y="209035"/>
                  <a:pt x="283098" y="204157"/>
                </a:cubicBezTo>
                <a:cubicBezTo>
                  <a:pt x="266597" y="196057"/>
                  <a:pt x="250189" y="188785"/>
                  <a:pt x="234149" y="182250"/>
                </a:cubicBezTo>
                <a:close/>
                <a:moveTo>
                  <a:pt x="80389" y="149666"/>
                </a:moveTo>
                <a:cubicBezTo>
                  <a:pt x="71263" y="151323"/>
                  <a:pt x="62045" y="154820"/>
                  <a:pt x="57896" y="162000"/>
                </a:cubicBezTo>
                <a:cubicBezTo>
                  <a:pt x="48678" y="177924"/>
                  <a:pt x="64441" y="209864"/>
                  <a:pt x="100024" y="247602"/>
                </a:cubicBezTo>
                <a:cubicBezTo>
                  <a:pt x="113759" y="262145"/>
                  <a:pt x="129891" y="276965"/>
                  <a:pt x="147866" y="291784"/>
                </a:cubicBezTo>
                <a:cubicBezTo>
                  <a:pt x="166487" y="277149"/>
                  <a:pt x="186675" y="262606"/>
                  <a:pt x="208154" y="248615"/>
                </a:cubicBezTo>
                <a:cubicBezTo>
                  <a:pt x="209536" y="223486"/>
                  <a:pt x="212025" y="198726"/>
                  <a:pt x="215436" y="175070"/>
                </a:cubicBezTo>
                <a:cubicBezTo>
                  <a:pt x="200134" y="169271"/>
                  <a:pt x="185200" y="164393"/>
                  <a:pt x="171004" y="160435"/>
                </a:cubicBezTo>
                <a:cubicBezTo>
                  <a:pt x="162708" y="175899"/>
                  <a:pt x="146576" y="186576"/>
                  <a:pt x="127863" y="186576"/>
                </a:cubicBezTo>
                <a:cubicBezTo>
                  <a:pt x="105002" y="186576"/>
                  <a:pt x="85920" y="170836"/>
                  <a:pt x="80389" y="149666"/>
                </a:cubicBezTo>
                <a:close/>
                <a:moveTo>
                  <a:pt x="511250" y="148193"/>
                </a:moveTo>
                <a:cubicBezTo>
                  <a:pt x="510697" y="174794"/>
                  <a:pt x="488942" y="196333"/>
                  <a:pt x="462116" y="196333"/>
                </a:cubicBezTo>
                <a:cubicBezTo>
                  <a:pt x="442021" y="196333"/>
                  <a:pt x="424783" y="184275"/>
                  <a:pt x="417131" y="166970"/>
                </a:cubicBezTo>
                <a:cubicBezTo>
                  <a:pt x="409572" y="169456"/>
                  <a:pt x="401921" y="172125"/>
                  <a:pt x="394178" y="174978"/>
                </a:cubicBezTo>
                <a:cubicBezTo>
                  <a:pt x="397589" y="198634"/>
                  <a:pt x="400078" y="223486"/>
                  <a:pt x="401553" y="248615"/>
                </a:cubicBezTo>
                <a:cubicBezTo>
                  <a:pt x="422939" y="262606"/>
                  <a:pt x="443127" y="277149"/>
                  <a:pt x="461748" y="291784"/>
                </a:cubicBezTo>
                <a:cubicBezTo>
                  <a:pt x="479723" y="276965"/>
                  <a:pt x="495947" y="262145"/>
                  <a:pt x="509590" y="247602"/>
                </a:cubicBezTo>
                <a:cubicBezTo>
                  <a:pt x="545173" y="209864"/>
                  <a:pt x="560936" y="177924"/>
                  <a:pt x="551718" y="162000"/>
                </a:cubicBezTo>
                <a:cubicBezTo>
                  <a:pt x="546556" y="152979"/>
                  <a:pt x="532267" y="148193"/>
                  <a:pt x="511250" y="148193"/>
                </a:cubicBezTo>
                <a:close/>
                <a:moveTo>
                  <a:pt x="294963" y="117844"/>
                </a:moveTo>
                <a:lnTo>
                  <a:pt x="314651" y="117844"/>
                </a:lnTo>
                <a:lnTo>
                  <a:pt x="314651" y="137461"/>
                </a:lnTo>
                <a:lnTo>
                  <a:pt x="294963" y="137461"/>
                </a:lnTo>
                <a:close/>
                <a:moveTo>
                  <a:pt x="462116" y="117818"/>
                </a:moveTo>
                <a:cubicBezTo>
                  <a:pt x="445892" y="117818"/>
                  <a:pt x="432618" y="131073"/>
                  <a:pt x="432618" y="147273"/>
                </a:cubicBezTo>
                <a:cubicBezTo>
                  <a:pt x="432618" y="163473"/>
                  <a:pt x="445892" y="176727"/>
                  <a:pt x="462116" y="176727"/>
                </a:cubicBezTo>
                <a:cubicBezTo>
                  <a:pt x="478433" y="176727"/>
                  <a:pt x="491615" y="163473"/>
                  <a:pt x="491615" y="147273"/>
                </a:cubicBezTo>
                <a:cubicBezTo>
                  <a:pt x="491615" y="131073"/>
                  <a:pt x="478433" y="117818"/>
                  <a:pt x="462116" y="117818"/>
                </a:cubicBezTo>
                <a:close/>
                <a:moveTo>
                  <a:pt x="127863" y="107969"/>
                </a:moveTo>
                <a:cubicBezTo>
                  <a:pt x="111546" y="107969"/>
                  <a:pt x="98364" y="121224"/>
                  <a:pt x="98364" y="137424"/>
                </a:cubicBezTo>
                <a:cubicBezTo>
                  <a:pt x="98364" y="153716"/>
                  <a:pt x="111546" y="166878"/>
                  <a:pt x="127863" y="166878"/>
                </a:cubicBezTo>
                <a:cubicBezTo>
                  <a:pt x="144087" y="166878"/>
                  <a:pt x="157361" y="153716"/>
                  <a:pt x="157361" y="137424"/>
                </a:cubicBezTo>
                <a:cubicBezTo>
                  <a:pt x="157361" y="121224"/>
                  <a:pt x="144087" y="107969"/>
                  <a:pt x="127863" y="107969"/>
                </a:cubicBezTo>
                <a:close/>
                <a:moveTo>
                  <a:pt x="314651" y="98227"/>
                </a:moveTo>
                <a:lnTo>
                  <a:pt x="334339" y="98227"/>
                </a:lnTo>
                <a:lnTo>
                  <a:pt x="334339" y="117844"/>
                </a:lnTo>
                <a:lnTo>
                  <a:pt x="314651" y="117844"/>
                </a:lnTo>
                <a:close/>
                <a:moveTo>
                  <a:pt x="275346" y="98227"/>
                </a:moveTo>
                <a:lnTo>
                  <a:pt x="294963" y="98227"/>
                </a:lnTo>
                <a:lnTo>
                  <a:pt x="294963" y="117844"/>
                </a:lnTo>
                <a:lnTo>
                  <a:pt x="275346" y="117844"/>
                </a:lnTo>
                <a:close/>
                <a:moveTo>
                  <a:pt x="550621" y="78539"/>
                </a:moveTo>
                <a:lnTo>
                  <a:pt x="570309" y="78539"/>
                </a:lnTo>
                <a:lnTo>
                  <a:pt x="570309" y="98227"/>
                </a:lnTo>
                <a:lnTo>
                  <a:pt x="550621" y="98227"/>
                </a:lnTo>
                <a:close/>
                <a:moveTo>
                  <a:pt x="294963" y="78539"/>
                </a:moveTo>
                <a:lnTo>
                  <a:pt x="314651" y="78539"/>
                </a:lnTo>
                <a:lnTo>
                  <a:pt x="314651" y="98227"/>
                </a:lnTo>
                <a:lnTo>
                  <a:pt x="294963" y="98227"/>
                </a:lnTo>
                <a:close/>
                <a:moveTo>
                  <a:pt x="588304" y="62944"/>
                </a:moveTo>
                <a:lnTo>
                  <a:pt x="602205" y="76845"/>
                </a:lnTo>
                <a:lnTo>
                  <a:pt x="588304" y="90747"/>
                </a:lnTo>
                <a:lnTo>
                  <a:pt x="574402" y="76845"/>
                </a:lnTo>
                <a:close/>
                <a:moveTo>
                  <a:pt x="532628" y="62944"/>
                </a:moveTo>
                <a:lnTo>
                  <a:pt x="546529" y="76845"/>
                </a:lnTo>
                <a:lnTo>
                  <a:pt x="532628" y="90747"/>
                </a:lnTo>
                <a:lnTo>
                  <a:pt x="518726" y="76845"/>
                </a:lnTo>
                <a:close/>
                <a:moveTo>
                  <a:pt x="29496" y="49043"/>
                </a:moveTo>
                <a:lnTo>
                  <a:pt x="49113" y="49043"/>
                </a:lnTo>
                <a:lnTo>
                  <a:pt x="49113" y="78539"/>
                </a:lnTo>
                <a:lnTo>
                  <a:pt x="29496" y="78539"/>
                </a:lnTo>
                <a:close/>
                <a:moveTo>
                  <a:pt x="589997" y="39305"/>
                </a:moveTo>
                <a:lnTo>
                  <a:pt x="609614" y="39305"/>
                </a:lnTo>
                <a:lnTo>
                  <a:pt x="609614" y="58922"/>
                </a:lnTo>
                <a:lnTo>
                  <a:pt x="589997" y="58922"/>
                </a:lnTo>
                <a:close/>
                <a:moveTo>
                  <a:pt x="511316" y="39305"/>
                </a:moveTo>
                <a:lnTo>
                  <a:pt x="531004" y="39305"/>
                </a:lnTo>
                <a:lnTo>
                  <a:pt x="531004" y="58922"/>
                </a:lnTo>
                <a:lnTo>
                  <a:pt x="511316" y="58922"/>
                </a:lnTo>
                <a:close/>
                <a:moveTo>
                  <a:pt x="49113" y="29426"/>
                </a:moveTo>
                <a:lnTo>
                  <a:pt x="78609" y="29426"/>
                </a:lnTo>
                <a:lnTo>
                  <a:pt x="78609" y="49043"/>
                </a:lnTo>
                <a:lnTo>
                  <a:pt x="49113" y="49043"/>
                </a:lnTo>
                <a:close/>
                <a:moveTo>
                  <a:pt x="0" y="29426"/>
                </a:moveTo>
                <a:lnTo>
                  <a:pt x="29496" y="29426"/>
                </a:lnTo>
                <a:lnTo>
                  <a:pt x="29496" y="49043"/>
                </a:lnTo>
                <a:lnTo>
                  <a:pt x="0" y="49043"/>
                </a:lnTo>
                <a:close/>
                <a:moveTo>
                  <a:pt x="304853" y="19605"/>
                </a:moveTo>
                <a:cubicBezTo>
                  <a:pt x="279411" y="19605"/>
                  <a:pt x="252033" y="74280"/>
                  <a:pt x="237191" y="162368"/>
                </a:cubicBezTo>
                <a:cubicBezTo>
                  <a:pt x="259223" y="171112"/>
                  <a:pt x="281900" y="181329"/>
                  <a:pt x="304853" y="192835"/>
                </a:cubicBezTo>
                <a:cubicBezTo>
                  <a:pt x="327807" y="181329"/>
                  <a:pt x="350391" y="171112"/>
                  <a:pt x="372423" y="162368"/>
                </a:cubicBezTo>
                <a:cubicBezTo>
                  <a:pt x="357674" y="74280"/>
                  <a:pt x="330203" y="19605"/>
                  <a:pt x="304853" y="19605"/>
                </a:cubicBezTo>
                <a:close/>
                <a:moveTo>
                  <a:pt x="588314" y="7480"/>
                </a:moveTo>
                <a:lnTo>
                  <a:pt x="602134" y="21381"/>
                </a:lnTo>
                <a:lnTo>
                  <a:pt x="588314" y="35283"/>
                </a:lnTo>
                <a:lnTo>
                  <a:pt x="574402" y="21381"/>
                </a:lnTo>
                <a:close/>
                <a:moveTo>
                  <a:pt x="532628" y="7480"/>
                </a:moveTo>
                <a:lnTo>
                  <a:pt x="546529" y="21381"/>
                </a:lnTo>
                <a:lnTo>
                  <a:pt x="532628" y="35283"/>
                </a:lnTo>
                <a:lnTo>
                  <a:pt x="518726" y="21381"/>
                </a:lnTo>
                <a:close/>
                <a:moveTo>
                  <a:pt x="550621" y="0"/>
                </a:moveTo>
                <a:lnTo>
                  <a:pt x="570309" y="0"/>
                </a:lnTo>
                <a:lnTo>
                  <a:pt x="570309" y="19617"/>
                </a:lnTo>
                <a:lnTo>
                  <a:pt x="550621" y="19617"/>
                </a:lnTo>
                <a:close/>
                <a:moveTo>
                  <a:pt x="304853" y="0"/>
                </a:moveTo>
                <a:cubicBezTo>
                  <a:pt x="346704" y="0"/>
                  <a:pt x="375926" y="67285"/>
                  <a:pt x="391044" y="155188"/>
                </a:cubicBezTo>
                <a:cubicBezTo>
                  <a:pt x="398511" y="152519"/>
                  <a:pt x="405793" y="149942"/>
                  <a:pt x="412983" y="147641"/>
                </a:cubicBezTo>
                <a:cubicBezTo>
                  <a:pt x="412983" y="147549"/>
                  <a:pt x="412983" y="147365"/>
                  <a:pt x="412983" y="147273"/>
                </a:cubicBezTo>
                <a:cubicBezTo>
                  <a:pt x="412983" y="120211"/>
                  <a:pt x="435015" y="98212"/>
                  <a:pt x="462116" y="98212"/>
                </a:cubicBezTo>
                <a:cubicBezTo>
                  <a:pt x="482673" y="98212"/>
                  <a:pt x="500280" y="110823"/>
                  <a:pt x="507562" y="128679"/>
                </a:cubicBezTo>
                <a:cubicBezTo>
                  <a:pt x="538628" y="128035"/>
                  <a:pt x="559369" y="135859"/>
                  <a:pt x="568772" y="152151"/>
                </a:cubicBezTo>
                <a:cubicBezTo>
                  <a:pt x="583152" y="177095"/>
                  <a:pt x="567665" y="214742"/>
                  <a:pt x="523879" y="261041"/>
                </a:cubicBezTo>
                <a:cubicBezTo>
                  <a:pt x="510420" y="275308"/>
                  <a:pt x="494657" y="289851"/>
                  <a:pt x="477234" y="304394"/>
                </a:cubicBezTo>
                <a:cubicBezTo>
                  <a:pt x="483964" y="309917"/>
                  <a:pt x="490324" y="315440"/>
                  <a:pt x="496501" y="321055"/>
                </a:cubicBezTo>
                <a:cubicBezTo>
                  <a:pt x="503783" y="316820"/>
                  <a:pt x="512079" y="314151"/>
                  <a:pt x="521113" y="314151"/>
                </a:cubicBezTo>
                <a:cubicBezTo>
                  <a:pt x="548215" y="314151"/>
                  <a:pt x="570339" y="336242"/>
                  <a:pt x="570339" y="363303"/>
                </a:cubicBezTo>
                <a:cubicBezTo>
                  <a:pt x="570339" y="374717"/>
                  <a:pt x="566191" y="385210"/>
                  <a:pt x="559553" y="393586"/>
                </a:cubicBezTo>
                <a:cubicBezTo>
                  <a:pt x="574856" y="419359"/>
                  <a:pt x="578082" y="440530"/>
                  <a:pt x="568772" y="456546"/>
                </a:cubicBezTo>
                <a:cubicBezTo>
                  <a:pt x="559185" y="473114"/>
                  <a:pt x="538720" y="480293"/>
                  <a:pt x="511250" y="480293"/>
                </a:cubicBezTo>
                <a:cubicBezTo>
                  <a:pt x="478709" y="480293"/>
                  <a:pt x="436490" y="470168"/>
                  <a:pt x="391044" y="453508"/>
                </a:cubicBezTo>
                <a:cubicBezTo>
                  <a:pt x="389661" y="461516"/>
                  <a:pt x="388094" y="469432"/>
                  <a:pt x="386435" y="477072"/>
                </a:cubicBezTo>
                <a:cubicBezTo>
                  <a:pt x="402106" y="485264"/>
                  <a:pt x="412983" y="501464"/>
                  <a:pt x="412983" y="520333"/>
                </a:cubicBezTo>
                <a:cubicBezTo>
                  <a:pt x="412983" y="547395"/>
                  <a:pt x="390952" y="569486"/>
                  <a:pt x="363850" y="569486"/>
                </a:cubicBezTo>
                <a:cubicBezTo>
                  <a:pt x="360900" y="569486"/>
                  <a:pt x="358042" y="569118"/>
                  <a:pt x="355185" y="568565"/>
                </a:cubicBezTo>
                <a:cubicBezTo>
                  <a:pt x="340436" y="595074"/>
                  <a:pt x="323474" y="608697"/>
                  <a:pt x="304853" y="608697"/>
                </a:cubicBezTo>
                <a:cubicBezTo>
                  <a:pt x="263002" y="608697"/>
                  <a:pt x="233780" y="541412"/>
                  <a:pt x="218570" y="453508"/>
                </a:cubicBezTo>
                <a:cubicBezTo>
                  <a:pt x="173124" y="470168"/>
                  <a:pt x="130905" y="480293"/>
                  <a:pt x="98364" y="480293"/>
                </a:cubicBezTo>
                <a:cubicBezTo>
                  <a:pt x="70894" y="480293"/>
                  <a:pt x="50430" y="473114"/>
                  <a:pt x="40843" y="456546"/>
                </a:cubicBezTo>
                <a:cubicBezTo>
                  <a:pt x="30887" y="439333"/>
                  <a:pt x="35312" y="416322"/>
                  <a:pt x="53564" y="387972"/>
                </a:cubicBezTo>
                <a:cubicBezTo>
                  <a:pt x="44806" y="379043"/>
                  <a:pt x="39368" y="366893"/>
                  <a:pt x="39368" y="353455"/>
                </a:cubicBezTo>
                <a:cubicBezTo>
                  <a:pt x="39368" y="326393"/>
                  <a:pt x="61399" y="304394"/>
                  <a:pt x="88501" y="304394"/>
                </a:cubicBezTo>
                <a:cubicBezTo>
                  <a:pt x="100208" y="304394"/>
                  <a:pt x="110901" y="308628"/>
                  <a:pt x="119382" y="315532"/>
                </a:cubicBezTo>
                <a:cubicBezTo>
                  <a:pt x="123622" y="311850"/>
                  <a:pt x="127955" y="308076"/>
                  <a:pt x="132380" y="304394"/>
                </a:cubicBezTo>
                <a:cubicBezTo>
                  <a:pt x="114957" y="289851"/>
                  <a:pt x="99194" y="275308"/>
                  <a:pt x="85735" y="261041"/>
                </a:cubicBezTo>
                <a:cubicBezTo>
                  <a:pt x="41949" y="214742"/>
                  <a:pt x="26462" y="177095"/>
                  <a:pt x="40843" y="152151"/>
                </a:cubicBezTo>
                <a:cubicBezTo>
                  <a:pt x="47756" y="140277"/>
                  <a:pt x="60662" y="132821"/>
                  <a:pt x="79467" y="129968"/>
                </a:cubicBezTo>
                <a:cubicBezTo>
                  <a:pt x="83062" y="106404"/>
                  <a:pt x="103342" y="88363"/>
                  <a:pt x="127863" y="88363"/>
                </a:cubicBezTo>
                <a:cubicBezTo>
                  <a:pt x="154964" y="88363"/>
                  <a:pt x="176996" y="110362"/>
                  <a:pt x="176996" y="137424"/>
                </a:cubicBezTo>
                <a:cubicBezTo>
                  <a:pt x="176996" y="138896"/>
                  <a:pt x="176720" y="140185"/>
                  <a:pt x="176535" y="141566"/>
                </a:cubicBezTo>
                <a:cubicBezTo>
                  <a:pt x="190086" y="145340"/>
                  <a:pt x="204098" y="149942"/>
                  <a:pt x="218570" y="155281"/>
                </a:cubicBezTo>
                <a:cubicBezTo>
                  <a:pt x="233780" y="67285"/>
                  <a:pt x="263002" y="0"/>
                  <a:pt x="304853" y="0"/>
                </a:cubicBezTo>
                <a:close/>
                <a:moveTo>
                  <a:pt x="29496" y="0"/>
                </a:moveTo>
                <a:lnTo>
                  <a:pt x="49113" y="0"/>
                </a:lnTo>
                <a:lnTo>
                  <a:pt x="49113" y="29426"/>
                </a:lnTo>
                <a:lnTo>
                  <a:pt x="29496" y="29426"/>
                </a:lnTo>
                <a:close/>
              </a:path>
            </a:pathLst>
          </a:custGeom>
          <a:solidFill>
            <a:sysClr val="window" lastClr="FFFFFF"/>
          </a:solidFill>
          <a:ln>
            <a:noFill/>
          </a:ln>
        </p:spPr>
        <p:txBody>
          <a:bodyPr/>
          <a:lstStyle/>
          <a:p>
            <a:pPr>
              <a:defRPr/>
            </a:pPr>
            <a:endParaRPr lang="zh-CN" altLang="en-US" kern="0" dirty="0">
              <a:solidFill>
                <a:prstClr val="black">
                  <a:lumMod val="75000"/>
                  <a:lumOff val="25000"/>
                </a:prstClr>
              </a:solidFill>
              <a:cs typeface="+mn-ea"/>
              <a:sym typeface="+mn-lt"/>
            </a:endParaRPr>
          </a:p>
        </p:txBody>
      </p:sp>
      <p:grpSp>
        <p:nvGrpSpPr>
          <p:cNvPr id="8" name="组合 7"/>
          <p:cNvGrpSpPr/>
          <p:nvPr/>
        </p:nvGrpSpPr>
        <p:grpSpPr>
          <a:xfrm rot="10800000" flipH="1">
            <a:off x="275809" y="327218"/>
            <a:ext cx="355381" cy="88900"/>
            <a:chOff x="4381719" y="-1168400"/>
            <a:chExt cx="355381" cy="88900"/>
          </a:xfrm>
        </p:grpSpPr>
        <p:cxnSp>
          <p:nvCxnSpPr>
            <p:cNvPr id="9" name="直接连接符 8"/>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11"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999640" cy="46037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中国中医科学院图书馆</a:t>
            </a:r>
            <a:endParaRPr kumimoji="0" lang="zh-CN" altLang="zh-CN" sz="2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wave_colorf_spect13"/>
          <p:cNvPicPr>
            <a:picLocks noChangeAspect="1"/>
          </p:cNvPicPr>
          <p:nvPr/>
        </p:nvPicPr>
        <p:blipFill>
          <a:blip r:embed="rId1" cstate="screen"/>
          <a:stretch>
            <a:fillRect/>
          </a:stretch>
        </p:blipFill>
        <p:spPr>
          <a:xfrm>
            <a:off x="0" y="3560445"/>
            <a:ext cx="12192000" cy="5109845"/>
          </a:xfrm>
          <a:prstGeom prst="rect">
            <a:avLst/>
          </a:prstGeom>
        </p:spPr>
      </p:pic>
      <p:sp>
        <p:nvSpPr>
          <p:cNvPr id="3" name="矩形 2"/>
          <p:cNvSpPr/>
          <p:nvPr/>
        </p:nvSpPr>
        <p:spPr>
          <a:xfrm>
            <a:off x="7560310" y="5602136"/>
            <a:ext cx="3824605" cy="316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组合 12"/>
          <p:cNvGrpSpPr/>
          <p:nvPr/>
        </p:nvGrpSpPr>
        <p:grpSpPr>
          <a:xfrm>
            <a:off x="1338580" y="2405380"/>
            <a:ext cx="9518015" cy="1845310"/>
            <a:chOff x="2196" y="3379"/>
            <a:chExt cx="14989" cy="2906"/>
          </a:xfrm>
        </p:grpSpPr>
        <p:sp>
          <p:nvSpPr>
            <p:cNvPr id="10" name="文本框 17"/>
            <p:cNvSpPr txBox="1"/>
            <p:nvPr/>
          </p:nvSpPr>
          <p:spPr>
            <a:xfrm>
              <a:off x="2196" y="3379"/>
              <a:ext cx="14989" cy="2082"/>
            </a:xfrm>
            <a:prstGeom prst="rect">
              <a:avLst/>
            </a:prstGeom>
            <a:noFill/>
          </p:spPr>
          <p:txBody>
            <a:bodyPr wrap="square" rtlCol="0">
              <a:spAutoFit/>
            </a:bodyPr>
            <a:lstStyle/>
            <a:p>
              <a:pPr algn="ctr"/>
              <a:r>
                <a:rPr lang="zh-CN" altLang="en-US" sz="8000" dirty="0">
                  <a:solidFill>
                    <a:schemeClr val="tx1">
                      <a:lumMod val="75000"/>
                      <a:lumOff val="25000"/>
                    </a:schemeClr>
                  </a:solidFill>
                  <a:cs typeface="+mn-ea"/>
                  <a:sym typeface="+mn-lt"/>
                </a:rPr>
                <a:t>感谢您</a:t>
              </a:r>
              <a:r>
                <a:rPr lang="zh-CN" altLang="en-US" sz="8000" dirty="0">
                  <a:solidFill>
                    <a:srgbClr val="3FA4DE"/>
                  </a:solidFill>
                  <a:cs typeface="+mn-ea"/>
                  <a:sym typeface="+mn-lt"/>
                </a:rPr>
                <a:t>的观看</a:t>
              </a:r>
              <a:endParaRPr lang="zh-CN" altLang="en-US" sz="8000" dirty="0">
                <a:solidFill>
                  <a:srgbClr val="3FA4DE"/>
                </a:solidFill>
                <a:cs typeface="+mn-ea"/>
                <a:sym typeface="+mn-lt"/>
              </a:endParaRPr>
            </a:p>
          </p:txBody>
        </p:sp>
        <p:sp>
          <p:nvSpPr>
            <p:cNvPr id="14" name="文本框 16"/>
            <p:cNvSpPr txBox="1"/>
            <p:nvPr/>
          </p:nvSpPr>
          <p:spPr>
            <a:xfrm>
              <a:off x="4868" y="5463"/>
              <a:ext cx="9644" cy="822"/>
            </a:xfrm>
            <a:prstGeom prst="rect">
              <a:avLst/>
            </a:prstGeom>
            <a:noFill/>
            <a:ln>
              <a:noFill/>
            </a:ln>
          </p:spPr>
          <p:txBody>
            <a:bodyPr spcFirstLastPara="1" wrap="square" lIns="91425" tIns="45700" rIns="91425" bIns="45700" anchor="t" anchorCtr="0">
              <a:noAutofit/>
            </a:bodyPr>
            <a:lstStyle/>
            <a:p>
              <a:pPr marL="0" marR="0" lvl="0" indent="0" algn="dist" rtl="0" fontAlgn="auto">
                <a:lnSpc>
                  <a:spcPct val="120000"/>
                </a:lnSpc>
                <a:spcBef>
                  <a:spcPts val="0"/>
                </a:spcBef>
                <a:spcAft>
                  <a:spcPts val="0"/>
                </a:spcAft>
                <a:buNone/>
              </a:pPr>
              <a:r>
                <a:rPr lang="en-ID" i="0" cap="all" dirty="0">
                  <a:solidFill>
                    <a:schemeClr val="bg1">
                      <a:lumMod val="50000"/>
                    </a:schemeClr>
                  </a:solidFill>
                  <a:uFillTx/>
                  <a:cs typeface="+mn-ea"/>
                  <a:sym typeface="+mn-lt"/>
                </a:rPr>
                <a:t>Committed To Your Business</a:t>
              </a:r>
              <a:endParaRPr lang="en-ID" i="0" cap="all" dirty="0">
                <a:solidFill>
                  <a:schemeClr val="bg1">
                    <a:lumMod val="50000"/>
                  </a:schemeClr>
                </a:solidFill>
                <a:uFillTx/>
                <a:cs typeface="+mn-ea"/>
                <a:sym typeface="+mn-lt"/>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stretch>
            <a:fillRect/>
          </a:stretch>
        </p:blipFill>
        <p:spPr>
          <a:xfrm>
            <a:off x="403130" y="912550"/>
            <a:ext cx="8826703" cy="4741926"/>
          </a:xfrm>
          <a:prstGeom prst="rect">
            <a:avLst/>
          </a:prstGeom>
          <a:ln>
            <a:solidFill>
              <a:schemeClr val="accent1"/>
            </a:solidFill>
          </a:ln>
          <a:effectLst>
            <a:outerShdw blurRad="50800" dist="38100" dir="2700000" algn="tl" rotWithShape="0">
              <a:prstClr val="black">
                <a:alpha val="40000"/>
              </a:prstClr>
            </a:outerShdw>
          </a:effectLst>
        </p:spPr>
      </p:pic>
      <p:grpSp>
        <p:nvGrpSpPr>
          <p:cNvPr id="3" name="组合 2"/>
          <p:cNvGrpSpPr/>
          <p:nvPr/>
        </p:nvGrpSpPr>
        <p:grpSpPr>
          <a:xfrm rot="10800000" flipH="1">
            <a:off x="275809" y="327218"/>
            <a:ext cx="355381" cy="88900"/>
            <a:chOff x="4381719" y="-1168400"/>
            <a:chExt cx="355381" cy="88900"/>
          </a:xfrm>
        </p:grpSpPr>
        <p:cxnSp>
          <p:nvCxnSpPr>
            <p:cNvPr id="4" name="直接连接符 3"/>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6"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999640"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中国中医科学院图书馆</a:t>
            </a:r>
            <a:r>
              <a:rPr kumimoji="0" lang="en-US" altLang="zh-CN"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a:t>
            </a:r>
            <a:r>
              <a:rPr kumimoji="0" lang="zh-CN" alt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官网</a:t>
            </a:r>
            <a:endParaRPr kumimoji="0" lang="zh-CN" altLang="zh-CN" sz="2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sp>
        <p:nvSpPr>
          <p:cNvPr id="8" name="TextBox 13"/>
          <p:cNvSpPr txBox="1"/>
          <p:nvPr/>
        </p:nvSpPr>
        <p:spPr>
          <a:xfrm>
            <a:off x="10025434" y="1480835"/>
            <a:ext cx="1210588" cy="400110"/>
          </a:xfrm>
          <a:prstGeom prst="rect">
            <a:avLst/>
          </a:prstGeom>
          <a:noFill/>
        </p:spPr>
        <p:txBody>
          <a:bodyPr wrap="none" bIns="45720" rtlCol="0" anchor="t">
            <a:spAutoFit/>
          </a:bodyPr>
          <a:lstStyle/>
          <a:p>
            <a:pPr lvl="0" algn="l">
              <a:buClrTx/>
              <a:buSzTx/>
              <a:buFontTx/>
            </a:pPr>
            <a:r>
              <a:rPr lang="zh-CN" altLang="en-US" sz="2000" dirty="0" smtClean="0">
                <a:solidFill>
                  <a:schemeClr val="tx1">
                    <a:lumMod val="75000"/>
                    <a:lumOff val="25000"/>
                  </a:schemeClr>
                </a:solidFill>
                <a:cs typeface="+mn-ea"/>
                <a:sym typeface="+mn-lt"/>
              </a:rPr>
              <a:t>资源查找</a:t>
            </a:r>
            <a:endParaRPr lang="zh-CN" altLang="en-US" sz="2000" dirty="0">
              <a:solidFill>
                <a:schemeClr val="tx1">
                  <a:lumMod val="75000"/>
                  <a:lumOff val="25000"/>
                </a:schemeClr>
              </a:solidFill>
              <a:cs typeface="+mn-ea"/>
              <a:sym typeface="+mn-lt"/>
            </a:endParaRPr>
          </a:p>
        </p:txBody>
      </p:sp>
      <p:sp>
        <p:nvSpPr>
          <p:cNvPr id="10" name="Oval 10"/>
          <p:cNvSpPr/>
          <p:nvPr/>
        </p:nvSpPr>
        <p:spPr>
          <a:xfrm>
            <a:off x="10208877" y="611721"/>
            <a:ext cx="777875" cy="777875"/>
          </a:xfrm>
          <a:prstGeom prst="ellipse">
            <a:avLst/>
          </a:prstGeom>
          <a:noFill/>
          <a:ln w="38100">
            <a:solidFill>
              <a:srgbClr val="3FA4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mn-ea"/>
              <a:sym typeface="+mn-lt"/>
            </a:endParaRPr>
          </a:p>
        </p:txBody>
      </p:sp>
      <p:pic>
        <p:nvPicPr>
          <p:cNvPr id="11" name="图片 10" descr="32313538333935363b32313538333934313bb8f6c8cbd0c5cfa2"/>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10412712" y="838706"/>
            <a:ext cx="370840" cy="370840"/>
          </a:xfrm>
          <a:prstGeom prst="rect">
            <a:avLst/>
          </a:prstGeom>
          <a:solidFill>
            <a:srgbClr val="3FA4DE"/>
          </a:solidFill>
          <a:effectLst>
            <a:outerShdw blurRad="127000" dist="127000" dir="5400000" algn="t" rotWithShape="0">
              <a:prstClr val="black">
                <a:alpha val="10000"/>
              </a:prstClr>
            </a:outerShdw>
          </a:effectLst>
        </p:spPr>
      </p:pic>
      <p:pic>
        <p:nvPicPr>
          <p:cNvPr id="2050" name="Picture 2"/>
          <p:cNvPicPr>
            <a:picLocks noChangeAspect="1" noChangeArrowheads="1"/>
          </p:cNvPicPr>
          <p:nvPr/>
        </p:nvPicPr>
        <p:blipFill>
          <a:blip r:embed="rId4" cstate="print"/>
          <a:srcRect/>
          <a:stretch>
            <a:fillRect/>
          </a:stretch>
        </p:blipFill>
        <p:spPr bwMode="auto">
          <a:xfrm>
            <a:off x="8686800" y="2724639"/>
            <a:ext cx="3505200" cy="876300"/>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7536104" y="4702825"/>
            <a:ext cx="4655896" cy="12047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stretch>
            <a:fillRect/>
          </a:stretch>
        </p:blipFill>
        <p:spPr>
          <a:xfrm>
            <a:off x="3662680" y="1380490"/>
            <a:ext cx="8175625" cy="4097655"/>
          </a:xfrm>
          <a:prstGeom prst="rect">
            <a:avLst/>
          </a:prstGeom>
          <a:ln>
            <a:solidFill>
              <a:schemeClr val="accent1"/>
            </a:solidFill>
          </a:ln>
          <a:effectLst>
            <a:outerShdw blurRad="50800" dist="38100" dir="2700000" algn="tl" rotWithShape="0">
              <a:prstClr val="black">
                <a:alpha val="40000"/>
              </a:prstClr>
            </a:outerShdw>
          </a:effectLst>
        </p:spPr>
      </p:pic>
      <p:grpSp>
        <p:nvGrpSpPr>
          <p:cNvPr id="3" name="组合 2"/>
          <p:cNvGrpSpPr/>
          <p:nvPr/>
        </p:nvGrpSpPr>
        <p:grpSpPr>
          <a:xfrm rot="10800000" flipH="1">
            <a:off x="275809" y="327218"/>
            <a:ext cx="355381" cy="88900"/>
            <a:chOff x="4381719" y="-1168400"/>
            <a:chExt cx="355381" cy="88900"/>
          </a:xfrm>
        </p:grpSpPr>
        <p:cxnSp>
          <p:nvCxnSpPr>
            <p:cNvPr id="4" name="直接连接符 3"/>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6"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999640"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中国中医科学院图书馆</a:t>
            </a:r>
            <a:r>
              <a:rPr kumimoji="0" lang="en-US" altLang="zh-CN"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a:t>
            </a:r>
            <a:r>
              <a:rPr kumimoji="0" lang="zh-CN" alt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官网</a:t>
            </a:r>
            <a:endParaRPr kumimoji="0" lang="zh-CN" altLang="zh-CN" sz="2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sp>
        <p:nvSpPr>
          <p:cNvPr id="19" name="矩形 47"/>
          <p:cNvSpPr>
            <a:spLocks noChangeArrowheads="1"/>
          </p:cNvSpPr>
          <p:nvPr/>
        </p:nvSpPr>
        <p:spPr bwMode="auto">
          <a:xfrm>
            <a:off x="377421" y="1431494"/>
            <a:ext cx="3080863" cy="292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r>
              <a:rPr lang="zh-CN" altLang="zh-CN" sz="2000" dirty="0" smtClean="0">
                <a:solidFill>
                  <a:schemeClr val="tx1">
                    <a:lumMod val="65000"/>
                    <a:lumOff val="35000"/>
                  </a:schemeClr>
                </a:solidFill>
              </a:rPr>
              <a:t>目前本</a:t>
            </a:r>
            <a:r>
              <a:rPr lang="zh-CN" altLang="zh-CN" sz="2000" dirty="0" smtClean="0">
                <a:solidFill>
                  <a:schemeClr val="tx1">
                    <a:lumMod val="65000"/>
                    <a:lumOff val="35000"/>
                  </a:schemeClr>
                </a:solidFill>
              </a:rPr>
              <a:t>网站</a:t>
            </a:r>
            <a:r>
              <a:rPr lang="zh-CN" altLang="en-US" sz="2000" dirty="0" smtClean="0">
                <a:solidFill>
                  <a:schemeClr val="tx1">
                    <a:lumMod val="65000"/>
                    <a:lumOff val="35000"/>
                  </a:schemeClr>
                </a:solidFill>
              </a:rPr>
              <a:t>可一站式检索的</a:t>
            </a:r>
            <a:r>
              <a:rPr lang="zh-CN" altLang="zh-CN" sz="2000" dirty="0" smtClean="0">
                <a:solidFill>
                  <a:schemeClr val="tx1">
                    <a:lumMod val="65000"/>
                    <a:lumOff val="35000"/>
                  </a:schemeClr>
                </a:solidFill>
              </a:rPr>
              <a:t>数据库包</a:t>
            </a:r>
            <a:r>
              <a:rPr lang="zh-CN" altLang="en-US" sz="2000" dirty="0" smtClean="0">
                <a:solidFill>
                  <a:schemeClr val="tx1">
                    <a:lumMod val="65000"/>
                    <a:lumOff val="35000"/>
                  </a:schemeClr>
                </a:solidFill>
              </a:rPr>
              <a:t>括</a:t>
            </a:r>
            <a:r>
              <a:rPr lang="zh-CN" altLang="zh-CN" sz="2000" dirty="0" smtClean="0">
                <a:solidFill>
                  <a:schemeClr val="tx1">
                    <a:lumMod val="65000"/>
                    <a:lumOff val="35000"/>
                  </a:schemeClr>
                </a:solidFill>
              </a:rPr>
              <a:t>：</a:t>
            </a:r>
            <a:endParaRPr lang="en-US" altLang="zh-CN" sz="2000" dirty="0" smtClean="0">
              <a:solidFill>
                <a:schemeClr val="tx1">
                  <a:lumMod val="65000"/>
                  <a:lumOff val="35000"/>
                </a:schemeClr>
              </a:solidFill>
            </a:endParaRPr>
          </a:p>
          <a:p>
            <a:r>
              <a:rPr lang="zh-CN" altLang="zh-CN" sz="2000" dirty="0" smtClean="0">
                <a:solidFill>
                  <a:schemeClr val="tx1">
                    <a:lumMod val="65000"/>
                    <a:lumOff val="35000"/>
                  </a:schemeClr>
                </a:solidFill>
              </a:rPr>
              <a:t>中国</a:t>
            </a:r>
            <a:r>
              <a:rPr lang="zh-CN" altLang="zh-CN" sz="2000" dirty="0" smtClean="0">
                <a:solidFill>
                  <a:schemeClr val="tx1">
                    <a:lumMod val="65000"/>
                    <a:lumOff val="35000"/>
                  </a:schemeClr>
                </a:solidFill>
              </a:rPr>
              <a:t>知</a:t>
            </a:r>
            <a:r>
              <a:rPr lang="zh-CN" altLang="zh-CN" sz="2000" dirty="0" smtClean="0">
                <a:solidFill>
                  <a:schemeClr val="tx1">
                    <a:lumMod val="65000"/>
                    <a:lumOff val="35000"/>
                  </a:schemeClr>
                </a:solidFill>
              </a:rPr>
              <a:t>网</a:t>
            </a:r>
            <a:endParaRPr lang="en-US" altLang="zh-CN" sz="2000" dirty="0" smtClean="0">
              <a:solidFill>
                <a:schemeClr val="tx1">
                  <a:lumMod val="65000"/>
                  <a:lumOff val="35000"/>
                </a:schemeClr>
              </a:solidFill>
            </a:endParaRPr>
          </a:p>
          <a:p>
            <a:r>
              <a:rPr lang="zh-CN" altLang="zh-CN" sz="2000" dirty="0" smtClean="0">
                <a:solidFill>
                  <a:schemeClr val="tx1">
                    <a:lumMod val="65000"/>
                    <a:lumOff val="35000"/>
                  </a:schemeClr>
                </a:solidFill>
              </a:rPr>
              <a:t>万方</a:t>
            </a:r>
            <a:r>
              <a:rPr lang="zh-CN" altLang="zh-CN" sz="2000" dirty="0" smtClean="0">
                <a:solidFill>
                  <a:schemeClr val="tx1">
                    <a:lumMod val="65000"/>
                    <a:lumOff val="35000"/>
                  </a:schemeClr>
                </a:solidFill>
              </a:rPr>
              <a:t>医学</a:t>
            </a:r>
            <a:r>
              <a:rPr lang="zh-CN" altLang="zh-CN" sz="2000" dirty="0" smtClean="0">
                <a:solidFill>
                  <a:schemeClr val="tx1">
                    <a:lumMod val="65000"/>
                    <a:lumOff val="35000"/>
                  </a:schemeClr>
                </a:solidFill>
              </a:rPr>
              <a:t>网</a:t>
            </a:r>
            <a:endParaRPr lang="en-US" altLang="zh-CN" sz="2000" dirty="0" smtClean="0">
              <a:solidFill>
                <a:schemeClr val="tx1">
                  <a:lumMod val="65000"/>
                  <a:lumOff val="35000"/>
                </a:schemeClr>
              </a:solidFill>
            </a:endParaRPr>
          </a:p>
          <a:p>
            <a:r>
              <a:rPr lang="zh-CN" altLang="zh-CN" sz="2000" dirty="0" smtClean="0">
                <a:solidFill>
                  <a:schemeClr val="tx1">
                    <a:lumMod val="65000"/>
                    <a:lumOff val="35000"/>
                  </a:schemeClr>
                </a:solidFill>
              </a:rPr>
              <a:t>维</a:t>
            </a:r>
            <a:r>
              <a:rPr lang="zh-CN" altLang="zh-CN" sz="2000" dirty="0" smtClean="0">
                <a:solidFill>
                  <a:schemeClr val="tx1">
                    <a:lumMod val="65000"/>
                    <a:lumOff val="35000"/>
                  </a:schemeClr>
                </a:solidFill>
              </a:rPr>
              <a:t>普期刊</a:t>
            </a:r>
            <a:r>
              <a:rPr lang="zh-CN" altLang="zh-CN" sz="2000" dirty="0" smtClean="0">
                <a:solidFill>
                  <a:schemeClr val="tx1">
                    <a:lumMod val="65000"/>
                    <a:lumOff val="35000"/>
                  </a:schemeClr>
                </a:solidFill>
              </a:rPr>
              <a:t>数据库</a:t>
            </a:r>
            <a:endParaRPr lang="en-US" altLang="zh-CN" sz="2000" dirty="0" smtClean="0">
              <a:solidFill>
                <a:schemeClr val="tx1">
                  <a:lumMod val="65000"/>
                  <a:lumOff val="35000"/>
                </a:schemeClr>
              </a:solidFill>
            </a:endParaRPr>
          </a:p>
          <a:p>
            <a:r>
              <a:rPr lang="zh-CN" altLang="zh-CN" sz="2000" dirty="0" smtClean="0">
                <a:solidFill>
                  <a:schemeClr val="tx1">
                    <a:lumMod val="65000"/>
                    <a:lumOff val="35000"/>
                  </a:schemeClr>
                </a:solidFill>
              </a:rPr>
              <a:t>超</a:t>
            </a:r>
            <a:r>
              <a:rPr lang="zh-CN" altLang="zh-CN" sz="2000" dirty="0" smtClean="0">
                <a:solidFill>
                  <a:schemeClr val="tx1">
                    <a:lumMod val="65000"/>
                    <a:lumOff val="35000"/>
                  </a:schemeClr>
                </a:solidFill>
              </a:rPr>
              <a:t>星读秀</a:t>
            </a:r>
            <a:r>
              <a:rPr lang="zh-CN" altLang="zh-CN" sz="2000" dirty="0" smtClean="0">
                <a:solidFill>
                  <a:schemeClr val="tx1">
                    <a:lumMod val="65000"/>
                    <a:lumOff val="35000"/>
                  </a:schemeClr>
                </a:solidFill>
              </a:rPr>
              <a:t>图书</a:t>
            </a:r>
            <a:endParaRPr lang="en-US" altLang="zh-CN" sz="2000" dirty="0" smtClean="0">
              <a:solidFill>
                <a:schemeClr val="tx1">
                  <a:lumMod val="65000"/>
                  <a:lumOff val="35000"/>
                </a:schemeClr>
              </a:solidFill>
            </a:endParaRPr>
          </a:p>
          <a:p>
            <a:r>
              <a:rPr lang="zh-CN" altLang="zh-CN" sz="2000" dirty="0" smtClean="0">
                <a:solidFill>
                  <a:schemeClr val="tx1">
                    <a:lumMod val="65000"/>
                    <a:lumOff val="35000"/>
                  </a:schemeClr>
                </a:solidFill>
              </a:rPr>
              <a:t>中国生物医学</a:t>
            </a:r>
            <a:r>
              <a:rPr lang="zh-CN" altLang="zh-CN" sz="2000" dirty="0" smtClean="0">
                <a:solidFill>
                  <a:schemeClr val="tx1">
                    <a:lumMod val="65000"/>
                    <a:lumOff val="35000"/>
                  </a:schemeClr>
                </a:solidFill>
              </a:rPr>
              <a:t>数据库</a:t>
            </a:r>
            <a:endParaRPr lang="en-US" altLang="zh-CN" sz="2000" dirty="0" smtClean="0">
              <a:solidFill>
                <a:schemeClr val="tx1">
                  <a:lumMod val="65000"/>
                  <a:lumOff val="35000"/>
                </a:schemeClr>
              </a:solidFill>
            </a:endParaRPr>
          </a:p>
          <a:p>
            <a:r>
              <a:rPr lang="zh-CN" altLang="zh-CN" sz="2000" dirty="0" smtClean="0">
                <a:solidFill>
                  <a:schemeClr val="tx1">
                    <a:lumMod val="65000"/>
                    <a:lumOff val="35000"/>
                  </a:schemeClr>
                </a:solidFill>
              </a:rPr>
              <a:t>部分</a:t>
            </a:r>
            <a:r>
              <a:rPr lang="zh-CN" altLang="zh-CN" sz="2000" dirty="0" smtClean="0">
                <a:solidFill>
                  <a:schemeClr val="tx1">
                    <a:lumMod val="65000"/>
                    <a:lumOff val="35000"/>
                  </a:schemeClr>
                </a:solidFill>
              </a:rPr>
              <a:t>开放公开获取的</a:t>
            </a:r>
            <a:r>
              <a:rPr lang="zh-CN" altLang="zh-CN" sz="2000" dirty="0" smtClean="0">
                <a:solidFill>
                  <a:schemeClr val="tx1">
                    <a:lumMod val="65000"/>
                    <a:lumOff val="35000"/>
                  </a:schemeClr>
                </a:solidFill>
              </a:rPr>
              <a:t>网站</a:t>
            </a:r>
            <a:endParaRPr lang="zh-CN" altLang="zh-CN" sz="2000" dirty="0" smtClean="0">
              <a:solidFill>
                <a:schemeClr val="tx1">
                  <a:lumMod val="65000"/>
                  <a:lumOff val="35000"/>
                </a:schemeClr>
              </a:solidFill>
            </a:endParaRPr>
          </a:p>
        </p:txBody>
      </p:sp>
      <p:pic>
        <p:nvPicPr>
          <p:cNvPr id="3074" name="Picture 2" descr="G:\20220902图书馆新生培训讲座\20210915图书馆官网更新（未完）\5a0b4b0d341250f4676485ca9607078d.jpeg"/>
          <p:cNvPicPr>
            <a:picLocks noChangeAspect="1" noChangeArrowheads="1"/>
          </p:cNvPicPr>
          <p:nvPr/>
        </p:nvPicPr>
        <p:blipFill>
          <a:blip r:embed="rId2" cstate="print"/>
          <a:srcRect/>
          <a:stretch>
            <a:fillRect/>
          </a:stretch>
        </p:blipFill>
        <p:spPr bwMode="auto">
          <a:xfrm>
            <a:off x="9932747" y="5853630"/>
            <a:ext cx="507618" cy="507618"/>
          </a:xfrm>
          <a:prstGeom prst="rect">
            <a:avLst/>
          </a:prstGeom>
          <a:noFill/>
        </p:spPr>
      </p:pic>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cstate="print"/>
          <a:stretch>
            <a:fillRect/>
          </a:stretch>
        </p:blipFill>
        <p:spPr>
          <a:xfrm>
            <a:off x="2626995" y="1352550"/>
            <a:ext cx="7522210" cy="4153535"/>
          </a:xfrm>
          <a:prstGeom prst="rect">
            <a:avLst/>
          </a:prstGeom>
          <a:ln>
            <a:solidFill>
              <a:schemeClr val="accent1"/>
            </a:solidFill>
          </a:ln>
          <a:effectLst>
            <a:outerShdw blurRad="50800" dist="38100" dir="2700000" algn="tl" rotWithShape="0">
              <a:prstClr val="black">
                <a:alpha val="40000"/>
              </a:prstClr>
            </a:outerShdw>
          </a:effectLst>
        </p:spPr>
      </p:pic>
      <p:grpSp>
        <p:nvGrpSpPr>
          <p:cNvPr id="3" name="组合 2"/>
          <p:cNvGrpSpPr/>
          <p:nvPr/>
        </p:nvGrpSpPr>
        <p:grpSpPr>
          <a:xfrm rot="10800000" flipH="1">
            <a:off x="275809" y="327218"/>
            <a:ext cx="355381" cy="88900"/>
            <a:chOff x="4381719" y="-1168400"/>
            <a:chExt cx="355381" cy="88900"/>
          </a:xfrm>
        </p:grpSpPr>
        <p:cxnSp>
          <p:nvCxnSpPr>
            <p:cNvPr id="4" name="直接连接符 3"/>
            <p:cNvCxnSpPr/>
            <p:nvPr/>
          </p:nvCxnSpPr>
          <p:spPr>
            <a:xfrm>
              <a:off x="4483100" y="-1168400"/>
              <a:ext cx="254000"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381719" y="-1079500"/>
              <a:ext cx="355381" cy="0"/>
            </a:xfrm>
            <a:prstGeom prst="line">
              <a:avLst/>
            </a:prstGeom>
            <a:ln w="28575" cap="rnd">
              <a:solidFill>
                <a:srgbClr val="3FA4DE"/>
              </a:solidFill>
              <a:round/>
            </a:ln>
          </p:spPr>
          <p:style>
            <a:lnRef idx="1">
              <a:schemeClr val="accent1"/>
            </a:lnRef>
            <a:fillRef idx="0">
              <a:schemeClr val="accent1"/>
            </a:fillRef>
            <a:effectRef idx="0">
              <a:schemeClr val="accent1"/>
            </a:effectRef>
            <a:fontRef idx="minor">
              <a:schemeClr val="tx1"/>
            </a:fontRef>
          </p:style>
        </p:cxnSp>
      </p:grpSp>
      <p:sp>
        <p:nvSpPr>
          <p:cNvPr id="6" name="文本框 152" descr="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
          <p:cNvSpPr txBox="1"/>
          <p:nvPr/>
        </p:nvSpPr>
        <p:spPr>
          <a:xfrm>
            <a:off x="757555" y="147320"/>
            <a:ext cx="3999640" cy="461665"/>
          </a:xfrm>
          <a:prstGeom prst="rect">
            <a:avLst/>
          </a:prstGeom>
          <a:noFill/>
        </p:spPr>
        <p:txBody>
          <a:bodyPr wrap="square" rtlCol="0">
            <a:spAutoFit/>
          </a:bodyPr>
          <a:lstStyle>
            <a:defPPr>
              <a:defRPr lang="en-US"/>
            </a:defPPr>
            <a:lvl1pPr>
              <a:defRPr sz="2000" b="1">
                <a:solidFill>
                  <a:schemeClr val="accent1"/>
                </a:solidFill>
                <a:latin typeface="+mj-lt"/>
                <a:ea typeface="+mj-ea"/>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中国中医科学院图书馆</a:t>
            </a:r>
            <a:r>
              <a:rPr kumimoji="0" lang="en-US" altLang="zh-CN"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a:t>
            </a:r>
            <a:r>
              <a:rPr kumimoji="0" lang="zh-CN" alt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ea"/>
                <a:sym typeface="+mn-lt"/>
              </a:rPr>
              <a:t>官网</a:t>
            </a:r>
            <a:endParaRPr kumimoji="0" lang="zh-CN" altLang="zh-CN" sz="2400" b="0" i="0" u="none" strike="noStrike" kern="1200" cap="none" spc="0" normalizeH="0" baseline="0" noProof="0" dirty="0">
              <a:ln>
                <a:noFill/>
              </a:ln>
              <a:solidFill>
                <a:schemeClr val="tx1">
                  <a:lumMod val="75000"/>
                  <a:lumOff val="25000"/>
                </a:schemeClr>
              </a:solidFill>
              <a:effectLst/>
              <a:uLnTx/>
              <a:uFillTx/>
              <a:latin typeface="+mn-lt"/>
              <a:ea typeface="+mn-ea"/>
              <a:cs typeface="+mn-ea"/>
              <a:sym typeface="+mn-lt"/>
            </a:endParaRPr>
          </a:p>
        </p:txBody>
      </p:sp>
      <p:sp>
        <p:nvSpPr>
          <p:cNvPr id="7" name="矩形 6"/>
          <p:cNvSpPr/>
          <p:nvPr/>
        </p:nvSpPr>
        <p:spPr>
          <a:xfrm>
            <a:off x="8673296" y="1948366"/>
            <a:ext cx="3364374" cy="369332"/>
          </a:xfrm>
          <a:prstGeom prst="rect">
            <a:avLst/>
          </a:prstGeom>
        </p:spPr>
        <p:txBody>
          <a:bodyPr wrap="square">
            <a:spAutoFit/>
          </a:bodyPr>
          <a:lstStyle/>
          <a:p>
            <a:endParaRPr lang="zh-CN" altLang="zh-CN" dirty="0"/>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p="http://schemas.openxmlformats.org/presentationml/2006/main">
  <p:tag name="KSO_WM_UNIT_PLACING_PICTURE_USER_VIEWPORT" val="{&quot;height&quot;:4776,&quot;width&quot;:11846}"/>
</p:tagLst>
</file>

<file path=ppt/tags/tag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p="http://schemas.openxmlformats.org/presentationml/2006/main">
  <p:tag name="KSO_WM_UNIT_TABLE_BEAUTIFY" val="smartTable{b36d16b3-b69e-4d4c-b651-f7c471e0b730}"/>
  <p:tag name="TABLE_EMPHASIZE_COLOR" val="1541319"/>
  <p:tag name="TABLE_SKINIDX" val="3"/>
  <p:tag name="TABLE_COLORIDX" val="d"/>
</p:tagLst>
</file>

<file path=ppt/tags/tag79.xml><?xml version="1.0" encoding="utf-8"?>
<p:tagLst xmlns:p="http://schemas.openxmlformats.org/presentationml/2006/main">
  <p:tag name="KSO_WM_TAG_VERSION" val="1.0"/>
  <p:tag name="KSO_WM_BEAUTIFY_FLAG" val="#wm#"/>
  <p:tag name="KSO_WM_TEMPLATE_CATEGORY" val="custom"/>
  <p:tag name="KSO_WM_TEMPLATE_INDEX" val="160135"/>
  <p:tag name="KSO_WM_UNIT_TYPE" val="a"/>
  <p:tag name="KSO_WM_UNIT_INDEX" val="1"/>
  <p:tag name="KSO_WM_UNIT_ID" val="custom160135_22*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2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TEMPLATE_CATEGORY" val="custom"/>
  <p:tag name="KSO_WM_TEMPLATE_INDEX" val="160135"/>
  <p:tag name="KSO_WM_TAG_VERSION" val="1.0"/>
  <p:tag name="KSO_WM_SLIDE_ID" val="custom160135_22"/>
  <p:tag name="KSO_WM_SLIDE_INDEX" val="22"/>
  <p:tag name="KSO_WM_SLIDE_ITEM_CNT" val="4"/>
  <p:tag name="KSO_WM_SLIDE_LAYOUT" val="a_l"/>
  <p:tag name="KSO_WM_SLIDE_LAYOUT_CNT" val="1_1"/>
  <p:tag name="KSO_WM_SLIDE_TYPE" val="text"/>
  <p:tag name="KSO_WM_BEAUTIFY_FLAG" val="#wm#"/>
  <p:tag name="KSO_WM_SLIDE_POSITION" val="192*187"/>
  <p:tag name="KSO_WM_SLIDE_SIZE" val="576*219"/>
  <p:tag name="KSO_WM_DIAGRAM_GROUP_CODE" val="l1-2"/>
</p:tagLst>
</file>

<file path=ppt/tags/tag81.xml><?xml version="1.0" encoding="utf-8"?>
<p:tagLst xmlns:p="http://schemas.openxmlformats.org/presentationml/2006/main">
  <p:tag name="KSO_WM_TAG_VERSION" val="1.0"/>
  <p:tag name="KSO_WM_BEAUTIFY_FLAG" val="#wm#"/>
  <p:tag name="KSO_WM_TEMPLATE_CATEGORY" val="custom"/>
  <p:tag name="KSO_WM_TEMPLATE_INDEX" val="160135"/>
  <p:tag name="KSO_WM_UNIT_TYPE" val="a"/>
  <p:tag name="KSO_WM_UNIT_INDEX" val="1"/>
  <p:tag name="KSO_WM_UNIT_ID" val="custom160135_22*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24"/>
</p:tagLst>
</file>

<file path=ppt/tags/tag82.xml><?xml version="1.0" encoding="utf-8"?>
<p:tagLst xmlns:p="http://schemas.openxmlformats.org/presentationml/2006/main">
  <p:tag name="KSO_WM_TAG_VERSION" val="1.0"/>
  <p:tag name="KSO_WM_BEAUTIFY_FLAG" val="#wm#"/>
  <p:tag name="KSO_WM_TEMPLATE_CATEGORY" val="diagram"/>
  <p:tag name="KSO_WM_TEMPLATE_INDEX" val="160834"/>
  <p:tag name="KSO_WM_UNIT_TYPE" val="q_h_f"/>
  <p:tag name="KSO_WM_UNIT_INDEX" val="1_1_1"/>
  <p:tag name="KSO_WM_UNIT_ID" val="custom160572_116*q_h_f*1_1_1"/>
  <p:tag name="KSO_WM_UNIT_CLEAR" val="1"/>
  <p:tag name="KSO_WM_UNIT_LAYERLEVEL" val="1_1_1"/>
  <p:tag name="KSO_WM_UNIT_VALUE" val="24"/>
  <p:tag name="KSO_WM_UNIT_HIGHLIGHT" val="0"/>
  <p:tag name="KSO_WM_UNIT_COMPATIBLE" val="0"/>
  <p:tag name="KSO_WM_UNIT_PRESET_TEXT_INDEX" val="4"/>
  <p:tag name="KSO_WM_UNIT_PRESET_TEXT_LEN" val="35"/>
  <p:tag name="KSO_WM_DIAGRAM_GROUP_CODE" val="q1-1"/>
  <p:tag name="KSO_WM_UNIT_TEXT_FILL_FORE_SCHEMECOLOR_INDEX" val="14"/>
  <p:tag name="KSO_WM_UNIT_TEXT_FILL_TYPE" val="1"/>
  <p:tag name="KSO_WM_UNIT_USESOURCEFORMAT_APPLY" val="1"/>
</p:tagLst>
</file>

<file path=ppt/tags/tag83.xml><?xml version="1.0" encoding="utf-8"?>
<p:tagLst xmlns:p="http://schemas.openxmlformats.org/presentationml/2006/main">
  <p:tag name="KSO_WM_TAG_VERSION" val="1.0"/>
  <p:tag name="KSO_WM_BEAUTIFY_FLAG" val="#wm#"/>
  <p:tag name="KSO_WM_TEMPLATE_CATEGORY" val="diagram"/>
  <p:tag name="KSO_WM_TEMPLATE_INDEX" val="160834"/>
  <p:tag name="KSO_WM_UNIT_TYPE" val="q_h_f"/>
  <p:tag name="KSO_WM_UNIT_INDEX" val="1_1_1"/>
  <p:tag name="KSO_WM_UNIT_ID" val="custom160572_116*q_h_f*1_1_1"/>
  <p:tag name="KSO_WM_UNIT_CLEAR" val="1"/>
  <p:tag name="KSO_WM_UNIT_LAYERLEVEL" val="1_1_1"/>
  <p:tag name="KSO_WM_UNIT_VALUE" val="24"/>
  <p:tag name="KSO_WM_UNIT_HIGHLIGHT" val="0"/>
  <p:tag name="KSO_WM_UNIT_COMPATIBLE" val="0"/>
  <p:tag name="KSO_WM_UNIT_PRESET_TEXT_INDEX" val="4"/>
  <p:tag name="KSO_WM_UNIT_PRESET_TEXT_LEN" val="35"/>
  <p:tag name="KSO_WM_DIAGRAM_GROUP_CODE" val="q1-1"/>
  <p:tag name="KSO_WM_UNIT_TEXT_FILL_FORE_SCHEMECOLOR_INDEX" val="14"/>
  <p:tag name="KSO_WM_UNIT_TEXT_FILL_TYPE" val="1"/>
  <p:tag name="KSO_WM_UNIT_USESOURCEFORMAT_APPLY" val="1"/>
</p:tagLst>
</file>

<file path=ppt/tags/tag84.xml><?xml version="1.0" encoding="utf-8"?>
<p:tagLst xmlns:p="http://schemas.openxmlformats.org/presentationml/2006/main">
  <p:tag name="KSO_WM_TAG_VERSION" val="1.0"/>
  <p:tag name="KSO_WM_BEAUTIFY_FLAG" val="#wm#"/>
  <p:tag name="KSO_WM_TEMPLATE_CATEGORY" val="custom"/>
  <p:tag name="KSO_WM_TEMPLATE_INDEX" val="160135"/>
  <p:tag name="KSO_WM_UNIT_TYPE" val="a"/>
  <p:tag name="KSO_WM_UNIT_INDEX" val="1"/>
  <p:tag name="KSO_WM_UNIT_ID" val="custom160135_22*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24"/>
</p:tagLst>
</file>

<file path=ppt/tags/tag85.xml><?xml version="1.0" encoding="utf-8"?>
<p:tagLst xmlns:p="http://schemas.openxmlformats.org/presentationml/2006/main">
  <p:tag name="KSO_WM_TAG_VERSION" val="1.0"/>
  <p:tag name="KSO_WM_BEAUTIFY_FLAG" val="#wm#"/>
  <p:tag name="KSO_WM_TEMPLATE_CATEGORY" val="custom"/>
  <p:tag name="KSO_WM_TEMPLATE_INDEX" val="160135"/>
  <p:tag name="KSO_WM_UNIT_TYPE" val="a"/>
  <p:tag name="KSO_WM_UNIT_INDEX" val="1"/>
  <p:tag name="KSO_WM_UNIT_ID" val="custom160135_22*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24"/>
</p:tagLst>
</file>

<file path=ppt/tags/tag86.xml><?xml version="1.0" encoding="utf-8"?>
<p:tagLst xmlns:p="http://schemas.openxmlformats.org/presentationml/2006/main">
  <p:tag name="KSO_WM_TAG_VERSION" val="1.0"/>
  <p:tag name="KSO_WM_BEAUTIFY_FLAG" val="#wm#"/>
  <p:tag name="KSO_WM_TEMPLATE_CATEGORY" val="diagram"/>
  <p:tag name="KSO_WM_TEMPLATE_INDEX" val="160834"/>
  <p:tag name="KSO_WM_UNIT_TYPE" val="q_h_f"/>
  <p:tag name="KSO_WM_UNIT_INDEX" val="1_1_1"/>
  <p:tag name="KSO_WM_UNIT_ID" val="custom160572_116*q_h_f*1_1_1"/>
  <p:tag name="KSO_WM_UNIT_CLEAR" val="1"/>
  <p:tag name="KSO_WM_UNIT_LAYERLEVEL" val="1_1_1"/>
  <p:tag name="KSO_WM_UNIT_VALUE" val="24"/>
  <p:tag name="KSO_WM_UNIT_HIGHLIGHT" val="0"/>
  <p:tag name="KSO_WM_UNIT_COMPATIBLE" val="0"/>
  <p:tag name="KSO_WM_UNIT_PRESET_TEXT_INDEX" val="4"/>
  <p:tag name="KSO_WM_UNIT_PRESET_TEXT_LEN" val="35"/>
  <p:tag name="KSO_WM_DIAGRAM_GROUP_CODE" val="q1-1"/>
  <p:tag name="KSO_WM_UNIT_TEXT_FILL_FORE_SCHEMECOLOR_INDEX" val="14"/>
  <p:tag name="KSO_WM_UNIT_TEXT_FILL_TYPE" val="1"/>
  <p:tag name="KSO_WM_UNIT_USESOURCEFORMAT_APPLY" val="1"/>
</p:tagLst>
</file>

<file path=ppt/tags/tag8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BEAUTIFY_FLAG" val="#wm#"/>
  <p:tag name="KSO_WM_UNIT_PRESET_TEXT" val="点击此处添加小标题"/>
  <p:tag name="KSO_WM_UNIT_TEXT_FILL_FORE_SCHEMECOLOR_INDEX" val="14"/>
  <p:tag name="KSO_WM_UNIT_TEXT_FILL_TYPE" val="1"/>
  <p:tag name="KSO_WM_UNIT_USESOURCEFORMAT_APPLY" val="1"/>
</p:tagLst>
</file>

<file path=ppt/tags/tag8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91.xml><?xml version="1.0" encoding="utf-8"?>
<p:tagLst xmlns:p="http://schemas.openxmlformats.org/presentationml/2006/main">
  <p:tag name="KSO_WM_TAG_VERSION" val="1.0"/>
  <p:tag name="KSO_WM_BEAUTIFY_FLAG" val="#wm#"/>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92.xml><?xml version="1.0" encoding="utf-8"?>
<p:tagLst xmlns:p="http://schemas.openxmlformats.org/presentationml/2006/main">
  <p:tag name="KSO_WM_BEAUTIFY_FLAG" val="#wm#"/>
  <p:tag name="KSO_WM_TEMPLATE_CATEGORY" val="diagram"/>
  <p:tag name="KSO_WM_TEMPLATE_INDEX" val="20201393"/>
  <p:tag name="KSO_WM_SLIDE_ID" val="diagram20201393_1"/>
  <p:tag name="KSO_WM_TEMPLATE_SUBCATEGORY" val="0"/>
  <p:tag name="KSO_WM_TEMPLATE_MASTER_TYPE" val="0"/>
  <p:tag name="KSO_WM_TEMPLATE_COLOR_TYPE" val="1"/>
  <p:tag name="KSO_WM_SLIDE_TYPE" val="text"/>
  <p:tag name="KSO_WM_SLIDE_SUBTYPE" val="diag"/>
  <p:tag name="KSO_WM_SLIDE_ITEM_CNT" val="3"/>
  <p:tag name="KSO_WM_SLIDE_INDEX" val="1"/>
  <p:tag name="KSO_WM_SLIDE_SIZE" val="784.751*294.408"/>
  <p:tag name="KSO_WM_SLIDE_POSITION" val="97.7443*169.334"/>
  <p:tag name="KSO_WM_DIAGRAM_GROUP_CODE" val="l1-1"/>
  <p:tag name="KSO_WM_SLIDE_DIAGTYPE" val="l"/>
  <p:tag name="KSO_WM_TAG_VERSION" val="1.0"/>
  <p:tag name="KSO_WM_SLIDE_LAYOUT" val="a_b_l"/>
  <p:tag name="KSO_WM_SLIDE_LAYOUT_CNT" val="1_1_1"/>
</p:tagLst>
</file>

<file path=ppt/tags/tag9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p="http://schemas.openxmlformats.org/presentationml/2006/main">
  <p:tag name="KSO_WM_UNIT_PLACING_PICTURE_USER_VIEWPORT" val="{&quot;height&quot;:10800,&quot;width&quot;:14399}"/>
</p:tagLst>
</file>

<file path=ppt/tags/tag9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p="http://schemas.openxmlformats.org/presentationml/2006/main">
  <p:tag name="COMMONDATA" val="eyJoZGlkIjoiYWI2ODlmOTk0OTNkNjczZDc1N2I2N2I5ZDdjOGQ0ZDMifQ=="/>
</p:tagLst>
</file>

<file path=ppt/theme/theme1.xml><?xml version="1.0" encoding="utf-8"?>
<a:theme xmlns:a="http://schemas.openxmlformats.org/drawingml/2006/main" name="第一PPT，www.1ppt.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bjw1xxqr">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阿里巴巴普惠体"/>
        <a:ea typeface=""/>
        <a:cs typeface=""/>
        <a:font script="Jpan" typeface="ＭＳ Ｐゴシック"/>
        <a:font script="Hang" typeface="맑은 고딕"/>
        <a:font script="Hans" typeface="阿里巴巴普惠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阿里巴巴普惠体"/>
        <a:ea typeface=""/>
        <a:cs typeface=""/>
        <a:font script="Jpan" typeface="ＭＳ Ｐゴシック"/>
        <a:font script="Hang" typeface="맑은 고딕"/>
        <a:font script="Hans" typeface="阿里巴巴普惠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1906</Words>
  <Application>WPS 演示</Application>
  <PresentationFormat>自定义</PresentationFormat>
  <Paragraphs>316</Paragraphs>
  <Slides>61</Slides>
  <Notes>0</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61</vt:i4>
      </vt:variant>
    </vt:vector>
  </HeadingPairs>
  <TitlesOfParts>
    <vt:vector size="86" baseType="lpstr">
      <vt:lpstr>Arial</vt:lpstr>
      <vt:lpstr>宋体</vt:lpstr>
      <vt:lpstr>Wingdings</vt:lpstr>
      <vt:lpstr>阿里巴巴普惠体</vt:lpstr>
      <vt:lpstr>Wingdings</vt:lpstr>
      <vt:lpstr>楷体</vt:lpstr>
      <vt:lpstr>方正细谭黑简体</vt:lpstr>
      <vt:lpstr>黑体</vt:lpstr>
      <vt:lpstr>微软雅黑</vt:lpstr>
      <vt:lpstr>Calibri</vt:lpstr>
      <vt:lpstr>Arial Unicode MS</vt:lpstr>
      <vt:lpstr>Segoe UI Light</vt:lpstr>
      <vt:lpstr>微软雅黑 Light</vt:lpstr>
      <vt:lpstr>Arial</vt:lpstr>
      <vt:lpstr>Arial</vt:lpstr>
      <vt:lpstr>Calibri</vt:lpstr>
      <vt:lpstr>仿宋</vt:lpstr>
      <vt:lpstr>Calibri Light</vt:lpstr>
      <vt:lpstr>等线</vt:lpstr>
      <vt:lpstr>MS PGothic</vt:lpstr>
      <vt:lpstr>Calibri</vt:lpstr>
      <vt:lpstr>Playfair Display Black</vt:lpstr>
      <vt:lpstr>Segoe Print</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蓝色极简</dc:title>
  <dc:creator>第一PPT</dc:creator>
  <cp:keywords>www.1ppt.com</cp:keywords>
  <dc:description>www.1ppt.com</dc:description>
  <cp:lastModifiedBy>李大敏</cp:lastModifiedBy>
  <cp:revision>291</cp:revision>
  <dcterms:created xsi:type="dcterms:W3CDTF">2019-06-19T02:08:00Z</dcterms:created>
  <dcterms:modified xsi:type="dcterms:W3CDTF">2022-09-02T02:58:03Z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381554DC35AC456EADA75462ED07A12B</vt:lpwstr>
  </property>
</Properties>
</file>